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Default Extension="vml" ContentType="application/vnd.openxmlformats-officedocument.vmlDrawing"/>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55" r:id="rId1"/>
  </p:sldMasterIdLst>
  <p:notesMasterIdLst>
    <p:notesMasterId r:id="rId27"/>
  </p:notesMasterIdLst>
  <p:handoutMasterIdLst>
    <p:handoutMasterId r:id="rId28"/>
  </p:handoutMasterIdLst>
  <p:sldIdLst>
    <p:sldId id="505" r:id="rId2"/>
    <p:sldId id="594" r:id="rId3"/>
    <p:sldId id="590" r:id="rId4"/>
    <p:sldId id="615" r:id="rId5"/>
    <p:sldId id="591" r:id="rId6"/>
    <p:sldId id="592" r:id="rId7"/>
    <p:sldId id="614" r:id="rId8"/>
    <p:sldId id="585" r:id="rId9"/>
    <p:sldId id="589" r:id="rId10"/>
    <p:sldId id="611" r:id="rId11"/>
    <p:sldId id="595" r:id="rId12"/>
    <p:sldId id="617" r:id="rId13"/>
    <p:sldId id="618" r:id="rId14"/>
    <p:sldId id="620" r:id="rId15"/>
    <p:sldId id="619" r:id="rId16"/>
    <p:sldId id="596" r:id="rId17"/>
    <p:sldId id="599" r:id="rId18"/>
    <p:sldId id="601" r:id="rId19"/>
    <p:sldId id="603" r:id="rId20"/>
    <p:sldId id="604" r:id="rId21"/>
    <p:sldId id="606" r:id="rId22"/>
    <p:sldId id="607" r:id="rId23"/>
    <p:sldId id="608" r:id="rId24"/>
    <p:sldId id="609" r:id="rId25"/>
    <p:sldId id="610" r:id="rId26"/>
  </p:sldIdLst>
  <p:sldSz cx="9144000" cy="6858000" type="screen4x3"/>
  <p:notesSz cx="7010400" cy="92964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FFFF66"/>
    <a:srgbClr val="FFFF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794" autoAdjust="0"/>
    <p:restoredTop sz="87365" autoAdjust="0"/>
  </p:normalViewPr>
  <p:slideViewPr>
    <p:cSldViewPr>
      <p:cViewPr varScale="1">
        <p:scale>
          <a:sx n="46" d="100"/>
          <a:sy n="46" d="100"/>
        </p:scale>
        <p:origin x="-1674"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40" d="100"/>
          <a:sy n="40" d="100"/>
        </p:scale>
        <p:origin x="-2826" y="-108"/>
      </p:cViewPr>
      <p:guideLst>
        <p:guide orient="horz" pos="2928"/>
        <p:guide pos="2208"/>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9746"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2830" tIns="46415" rIns="92830" bIns="46415" numCol="1" anchor="t" anchorCtr="0" compatLnSpc="1">
            <a:prstTxWarp prst="textNoShape">
              <a:avLst/>
            </a:prstTxWarp>
          </a:bodyPr>
          <a:lstStyle>
            <a:lvl1pPr defTabSz="928688" eaLnBrk="1" hangingPunct="1">
              <a:defRPr sz="1200">
                <a:latin typeface="Times New Roman" pitchFamily="18" charset="0"/>
              </a:defRPr>
            </a:lvl1pPr>
          </a:lstStyle>
          <a:p>
            <a:pPr>
              <a:defRPr/>
            </a:pPr>
            <a:endParaRPr lang="en-US" dirty="0"/>
          </a:p>
        </p:txBody>
      </p:sp>
      <p:sp>
        <p:nvSpPr>
          <p:cNvPr id="159747" name="Rectangle 3"/>
          <p:cNvSpPr>
            <a:spLocks noGrp="1" noChangeArrowheads="1"/>
          </p:cNvSpPr>
          <p:nvPr>
            <p:ph type="dt" sz="quarter" idx="1"/>
          </p:nvPr>
        </p:nvSpPr>
        <p:spPr bwMode="auto">
          <a:xfrm>
            <a:off x="3971925" y="0"/>
            <a:ext cx="3038475" cy="465138"/>
          </a:xfrm>
          <a:prstGeom prst="rect">
            <a:avLst/>
          </a:prstGeom>
          <a:noFill/>
          <a:ln w="9525">
            <a:noFill/>
            <a:miter lim="800000"/>
            <a:headEnd/>
            <a:tailEnd/>
          </a:ln>
          <a:effectLst/>
        </p:spPr>
        <p:txBody>
          <a:bodyPr vert="horz" wrap="square" lIns="92830" tIns="46415" rIns="92830" bIns="46415" numCol="1" anchor="t" anchorCtr="0" compatLnSpc="1">
            <a:prstTxWarp prst="textNoShape">
              <a:avLst/>
            </a:prstTxWarp>
          </a:bodyPr>
          <a:lstStyle>
            <a:lvl1pPr algn="r" defTabSz="928688" eaLnBrk="1" hangingPunct="1">
              <a:defRPr sz="1200">
                <a:latin typeface="Times New Roman" pitchFamily="18" charset="0"/>
              </a:defRPr>
            </a:lvl1pPr>
          </a:lstStyle>
          <a:p>
            <a:pPr>
              <a:defRPr/>
            </a:pPr>
            <a:endParaRPr lang="en-US" dirty="0"/>
          </a:p>
        </p:txBody>
      </p:sp>
      <p:sp>
        <p:nvSpPr>
          <p:cNvPr id="159748" name="Rectangle 4"/>
          <p:cNvSpPr>
            <a:spLocks noGrp="1" noChangeArrowheads="1"/>
          </p:cNvSpPr>
          <p:nvPr>
            <p:ph type="ftr" sz="quarter" idx="2"/>
          </p:nvPr>
        </p:nvSpPr>
        <p:spPr bwMode="auto">
          <a:xfrm>
            <a:off x="0" y="8831263"/>
            <a:ext cx="3038475" cy="465137"/>
          </a:xfrm>
          <a:prstGeom prst="rect">
            <a:avLst/>
          </a:prstGeom>
          <a:noFill/>
          <a:ln w="9525">
            <a:noFill/>
            <a:miter lim="800000"/>
            <a:headEnd/>
            <a:tailEnd/>
          </a:ln>
          <a:effectLst/>
        </p:spPr>
        <p:txBody>
          <a:bodyPr vert="horz" wrap="square" lIns="92830" tIns="46415" rIns="92830" bIns="46415" numCol="1" anchor="b" anchorCtr="0" compatLnSpc="1">
            <a:prstTxWarp prst="textNoShape">
              <a:avLst/>
            </a:prstTxWarp>
          </a:bodyPr>
          <a:lstStyle>
            <a:lvl1pPr defTabSz="928688" eaLnBrk="1" hangingPunct="1">
              <a:defRPr sz="1200">
                <a:latin typeface="Times New Roman" pitchFamily="18" charset="0"/>
              </a:defRPr>
            </a:lvl1pPr>
          </a:lstStyle>
          <a:p>
            <a:pPr>
              <a:defRPr/>
            </a:pPr>
            <a:endParaRPr lang="en-US" dirty="0"/>
          </a:p>
        </p:txBody>
      </p:sp>
      <p:sp>
        <p:nvSpPr>
          <p:cNvPr id="159749" name="Rectangle 5"/>
          <p:cNvSpPr>
            <a:spLocks noGrp="1" noChangeArrowheads="1"/>
          </p:cNvSpPr>
          <p:nvPr>
            <p:ph type="sldNum" sz="quarter" idx="3"/>
          </p:nvPr>
        </p:nvSpPr>
        <p:spPr bwMode="auto">
          <a:xfrm>
            <a:off x="3971925" y="8831263"/>
            <a:ext cx="3038475" cy="465137"/>
          </a:xfrm>
          <a:prstGeom prst="rect">
            <a:avLst/>
          </a:prstGeom>
          <a:noFill/>
          <a:ln w="9525">
            <a:noFill/>
            <a:miter lim="800000"/>
            <a:headEnd/>
            <a:tailEnd/>
          </a:ln>
          <a:effectLst/>
        </p:spPr>
        <p:txBody>
          <a:bodyPr vert="horz" wrap="square" lIns="92830" tIns="46415" rIns="92830" bIns="46415" numCol="1" anchor="b" anchorCtr="0" compatLnSpc="1">
            <a:prstTxWarp prst="textNoShape">
              <a:avLst/>
            </a:prstTxWarp>
          </a:bodyPr>
          <a:lstStyle>
            <a:lvl1pPr algn="r" defTabSz="928688" eaLnBrk="1" hangingPunct="1">
              <a:defRPr sz="1200">
                <a:latin typeface="Times New Roman" panose="02020603050405020304" pitchFamily="18" charset="0"/>
              </a:defRPr>
            </a:lvl1pPr>
          </a:lstStyle>
          <a:p>
            <a:pPr>
              <a:defRPr/>
            </a:pPr>
            <a:fld id="{505E3784-62B3-4457-9BD6-1E155FC9DE35}" type="slidenum">
              <a:rPr lang="en-US" altLang="en-US"/>
              <a:pPr>
                <a:defRPr/>
              </a:pPr>
              <a:t>‹#›</a:t>
            </a:fld>
            <a:endParaRPr lang="en-US" altLang="en-US" dirty="0"/>
          </a:p>
        </p:txBody>
      </p:sp>
    </p:spTree>
    <p:extLst>
      <p:ext uri="{BB962C8B-B14F-4D97-AF65-F5344CB8AC3E}">
        <p14:creationId xmlns:p14="http://schemas.microsoft.com/office/powerpoint/2010/main" xmlns="" val="41143237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4034"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2830" tIns="46415" rIns="92830" bIns="46415" numCol="1" anchor="t" anchorCtr="0" compatLnSpc="1">
            <a:prstTxWarp prst="textNoShape">
              <a:avLst/>
            </a:prstTxWarp>
          </a:bodyPr>
          <a:lstStyle>
            <a:lvl1pPr defTabSz="928688" eaLnBrk="1" hangingPunct="1">
              <a:defRPr sz="1200">
                <a:latin typeface="Times New Roman" pitchFamily="18" charset="0"/>
              </a:defRPr>
            </a:lvl1pPr>
          </a:lstStyle>
          <a:p>
            <a:pPr>
              <a:defRPr/>
            </a:pPr>
            <a:endParaRPr lang="en-US" dirty="0"/>
          </a:p>
        </p:txBody>
      </p:sp>
      <p:sp>
        <p:nvSpPr>
          <p:cNvPr id="44035" name="Rectangle 3"/>
          <p:cNvSpPr>
            <a:spLocks noGrp="1" noChangeArrowheads="1"/>
          </p:cNvSpPr>
          <p:nvPr>
            <p:ph type="dt" idx="1"/>
          </p:nvPr>
        </p:nvSpPr>
        <p:spPr bwMode="auto">
          <a:xfrm>
            <a:off x="3971925" y="0"/>
            <a:ext cx="3038475" cy="465138"/>
          </a:xfrm>
          <a:prstGeom prst="rect">
            <a:avLst/>
          </a:prstGeom>
          <a:noFill/>
          <a:ln w="9525">
            <a:noFill/>
            <a:miter lim="800000"/>
            <a:headEnd/>
            <a:tailEnd/>
          </a:ln>
          <a:effectLst/>
        </p:spPr>
        <p:txBody>
          <a:bodyPr vert="horz" wrap="square" lIns="92830" tIns="46415" rIns="92830" bIns="46415" numCol="1" anchor="t" anchorCtr="0" compatLnSpc="1">
            <a:prstTxWarp prst="textNoShape">
              <a:avLst/>
            </a:prstTxWarp>
          </a:bodyPr>
          <a:lstStyle>
            <a:lvl1pPr algn="r" defTabSz="928688" eaLnBrk="1" hangingPunct="1">
              <a:defRPr sz="1200">
                <a:latin typeface="Times New Roman" pitchFamily="18" charset="0"/>
              </a:defRPr>
            </a:lvl1pPr>
          </a:lstStyle>
          <a:p>
            <a:pPr>
              <a:defRPr/>
            </a:pPr>
            <a:endParaRPr lang="en-US" dirty="0"/>
          </a:p>
        </p:txBody>
      </p:sp>
      <p:sp>
        <p:nvSpPr>
          <p:cNvPr id="3076" name="Rectangle 4"/>
          <p:cNvSpPr>
            <a:spLocks noGrp="1" noRot="1" noChangeAspect="1" noChangeArrowheads="1" noTextEdit="1"/>
          </p:cNvSpPr>
          <p:nvPr>
            <p:ph type="sldImg" idx="2"/>
          </p:nvPr>
        </p:nvSpPr>
        <p:spPr bwMode="auto">
          <a:xfrm>
            <a:off x="1182688"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44037" name="Rectangle 5"/>
          <p:cNvSpPr>
            <a:spLocks noGrp="1" noChangeArrowheads="1"/>
          </p:cNvSpPr>
          <p:nvPr>
            <p:ph type="body" sz="quarter" idx="3"/>
          </p:nvPr>
        </p:nvSpPr>
        <p:spPr bwMode="auto">
          <a:xfrm>
            <a:off x="935038" y="4416425"/>
            <a:ext cx="5140325" cy="4183063"/>
          </a:xfrm>
          <a:prstGeom prst="rect">
            <a:avLst/>
          </a:prstGeom>
          <a:noFill/>
          <a:ln w="9525">
            <a:noFill/>
            <a:miter lim="800000"/>
            <a:headEnd/>
            <a:tailEnd/>
          </a:ln>
          <a:effectLst/>
        </p:spPr>
        <p:txBody>
          <a:bodyPr vert="horz" wrap="square" lIns="92830" tIns="46415" rIns="92830" bIns="46415"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4038" name="Rectangle 6"/>
          <p:cNvSpPr>
            <a:spLocks noGrp="1" noChangeArrowheads="1"/>
          </p:cNvSpPr>
          <p:nvPr>
            <p:ph type="ftr" sz="quarter" idx="4"/>
          </p:nvPr>
        </p:nvSpPr>
        <p:spPr bwMode="auto">
          <a:xfrm>
            <a:off x="0" y="8831263"/>
            <a:ext cx="3038475" cy="465137"/>
          </a:xfrm>
          <a:prstGeom prst="rect">
            <a:avLst/>
          </a:prstGeom>
          <a:noFill/>
          <a:ln w="9525">
            <a:noFill/>
            <a:miter lim="800000"/>
            <a:headEnd/>
            <a:tailEnd/>
          </a:ln>
          <a:effectLst/>
        </p:spPr>
        <p:txBody>
          <a:bodyPr vert="horz" wrap="square" lIns="92830" tIns="46415" rIns="92830" bIns="46415" numCol="1" anchor="b" anchorCtr="0" compatLnSpc="1">
            <a:prstTxWarp prst="textNoShape">
              <a:avLst/>
            </a:prstTxWarp>
          </a:bodyPr>
          <a:lstStyle>
            <a:lvl1pPr defTabSz="928688" eaLnBrk="1" hangingPunct="1">
              <a:defRPr sz="1200">
                <a:latin typeface="Times New Roman" pitchFamily="18" charset="0"/>
              </a:defRPr>
            </a:lvl1pPr>
          </a:lstStyle>
          <a:p>
            <a:pPr>
              <a:defRPr/>
            </a:pPr>
            <a:endParaRPr lang="en-US" dirty="0"/>
          </a:p>
        </p:txBody>
      </p:sp>
      <p:sp>
        <p:nvSpPr>
          <p:cNvPr id="44039" name="Rectangle 7"/>
          <p:cNvSpPr>
            <a:spLocks noGrp="1" noChangeArrowheads="1"/>
          </p:cNvSpPr>
          <p:nvPr>
            <p:ph type="sldNum" sz="quarter" idx="5"/>
          </p:nvPr>
        </p:nvSpPr>
        <p:spPr bwMode="auto">
          <a:xfrm>
            <a:off x="3971925" y="8831263"/>
            <a:ext cx="3038475" cy="465137"/>
          </a:xfrm>
          <a:prstGeom prst="rect">
            <a:avLst/>
          </a:prstGeom>
          <a:noFill/>
          <a:ln w="9525">
            <a:noFill/>
            <a:miter lim="800000"/>
            <a:headEnd/>
            <a:tailEnd/>
          </a:ln>
          <a:effectLst/>
        </p:spPr>
        <p:txBody>
          <a:bodyPr vert="horz" wrap="square" lIns="92830" tIns="46415" rIns="92830" bIns="46415" numCol="1" anchor="b" anchorCtr="0" compatLnSpc="1">
            <a:prstTxWarp prst="textNoShape">
              <a:avLst/>
            </a:prstTxWarp>
          </a:bodyPr>
          <a:lstStyle>
            <a:lvl1pPr algn="r" defTabSz="928688" eaLnBrk="1" hangingPunct="1">
              <a:defRPr sz="1200">
                <a:latin typeface="Times New Roman" panose="02020603050405020304" pitchFamily="18" charset="0"/>
              </a:defRPr>
            </a:lvl1pPr>
          </a:lstStyle>
          <a:p>
            <a:pPr>
              <a:defRPr/>
            </a:pPr>
            <a:fld id="{4BC218C5-0B57-4C97-9EAC-71B714E36FA9}" type="slidenum">
              <a:rPr lang="en-US" altLang="en-US"/>
              <a:pPr>
                <a:defRPr/>
              </a:pPr>
              <a:t>‹#›</a:t>
            </a:fld>
            <a:endParaRPr lang="en-US" altLang="en-US" dirty="0"/>
          </a:p>
        </p:txBody>
      </p:sp>
    </p:spTree>
    <p:extLst>
      <p:ext uri="{BB962C8B-B14F-4D97-AF65-F5344CB8AC3E}">
        <p14:creationId xmlns:p14="http://schemas.microsoft.com/office/powerpoint/2010/main" xmlns="" val="62230810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28688">
              <a:defRPr>
                <a:solidFill>
                  <a:schemeClr val="tx1"/>
                </a:solidFill>
                <a:latin typeface="Arial" panose="020B0604020202020204" pitchFamily="34" charset="0"/>
              </a:defRPr>
            </a:lvl1pPr>
            <a:lvl2pPr marL="742950" indent="-285750" defTabSz="928688">
              <a:defRPr>
                <a:solidFill>
                  <a:schemeClr val="tx1"/>
                </a:solidFill>
                <a:latin typeface="Arial" panose="020B0604020202020204" pitchFamily="34" charset="0"/>
              </a:defRPr>
            </a:lvl2pPr>
            <a:lvl3pPr marL="1143000" indent="-228600" defTabSz="928688">
              <a:defRPr>
                <a:solidFill>
                  <a:schemeClr val="tx1"/>
                </a:solidFill>
                <a:latin typeface="Arial" panose="020B0604020202020204" pitchFamily="34" charset="0"/>
              </a:defRPr>
            </a:lvl3pPr>
            <a:lvl4pPr marL="1600200" indent="-228600" defTabSz="928688">
              <a:defRPr>
                <a:solidFill>
                  <a:schemeClr val="tx1"/>
                </a:solidFill>
                <a:latin typeface="Arial" panose="020B0604020202020204" pitchFamily="34" charset="0"/>
              </a:defRPr>
            </a:lvl4pPr>
            <a:lvl5pPr marL="2057400" indent="-228600" defTabSz="928688">
              <a:defRPr>
                <a:solidFill>
                  <a:schemeClr val="tx1"/>
                </a:solidFill>
                <a:latin typeface="Arial" panose="020B0604020202020204" pitchFamily="34" charset="0"/>
              </a:defRPr>
            </a:lvl5pPr>
            <a:lvl6pPr marL="2514600" indent="-228600" defTabSz="928688" eaLnBrk="0" fontAlgn="base" hangingPunct="0">
              <a:spcBef>
                <a:spcPct val="0"/>
              </a:spcBef>
              <a:spcAft>
                <a:spcPct val="0"/>
              </a:spcAft>
              <a:defRPr>
                <a:solidFill>
                  <a:schemeClr val="tx1"/>
                </a:solidFill>
                <a:latin typeface="Arial" panose="020B0604020202020204" pitchFamily="34" charset="0"/>
              </a:defRPr>
            </a:lvl6pPr>
            <a:lvl7pPr marL="2971800" indent="-228600" defTabSz="928688" eaLnBrk="0" fontAlgn="base" hangingPunct="0">
              <a:spcBef>
                <a:spcPct val="0"/>
              </a:spcBef>
              <a:spcAft>
                <a:spcPct val="0"/>
              </a:spcAft>
              <a:defRPr>
                <a:solidFill>
                  <a:schemeClr val="tx1"/>
                </a:solidFill>
                <a:latin typeface="Arial" panose="020B0604020202020204" pitchFamily="34" charset="0"/>
              </a:defRPr>
            </a:lvl7pPr>
            <a:lvl8pPr marL="3429000" indent="-228600" defTabSz="928688" eaLnBrk="0" fontAlgn="base" hangingPunct="0">
              <a:spcBef>
                <a:spcPct val="0"/>
              </a:spcBef>
              <a:spcAft>
                <a:spcPct val="0"/>
              </a:spcAft>
              <a:defRPr>
                <a:solidFill>
                  <a:schemeClr val="tx1"/>
                </a:solidFill>
                <a:latin typeface="Arial" panose="020B0604020202020204" pitchFamily="34" charset="0"/>
              </a:defRPr>
            </a:lvl8pPr>
            <a:lvl9pPr marL="3886200" indent="-228600" defTabSz="928688" eaLnBrk="0" fontAlgn="base" hangingPunct="0">
              <a:spcBef>
                <a:spcPct val="0"/>
              </a:spcBef>
              <a:spcAft>
                <a:spcPct val="0"/>
              </a:spcAft>
              <a:defRPr>
                <a:solidFill>
                  <a:schemeClr val="tx1"/>
                </a:solidFill>
                <a:latin typeface="Arial" panose="020B0604020202020204" pitchFamily="34" charset="0"/>
              </a:defRPr>
            </a:lvl9pPr>
          </a:lstStyle>
          <a:p>
            <a:fld id="{F3708050-D57E-48FF-80C1-F865A521B01E}" type="slidenum">
              <a:rPr lang="en-US" altLang="en-US" smtClean="0">
                <a:latin typeface="Times New Roman" panose="02020603050405020304" pitchFamily="18" charset="0"/>
              </a:rPr>
              <a:pPr/>
              <a:t>1</a:t>
            </a:fld>
            <a:endParaRPr lang="en-US" altLang="en-US" dirty="0">
              <a:latin typeface="Times New Roman" panose="02020603050405020304" pitchFamily="18" charset="0"/>
            </a:endParaRPr>
          </a:p>
        </p:txBody>
      </p:sp>
      <p:sp>
        <p:nvSpPr>
          <p:cNvPr id="6147" name="Rectangle 2"/>
          <p:cNvSpPr>
            <a:spLocks noGrp="1" noRot="1" noChangeAspect="1" noChangeArrowheads="1" noTextEdit="1"/>
          </p:cNvSpPr>
          <p:nvPr>
            <p:ph type="sldImg"/>
          </p:nvPr>
        </p:nvSpPr>
        <p:spPr>
          <a:xfrm>
            <a:off x="1181100" y="698500"/>
            <a:ext cx="4645025" cy="3482975"/>
          </a:xfrm>
          <a:ln/>
        </p:spPr>
      </p:sp>
      <p:sp>
        <p:nvSpPr>
          <p:cNvPr id="6148" name="Rectangle 3"/>
          <p:cNvSpPr>
            <a:spLocks noGrp="1" noChangeArrowheads="1"/>
          </p:cNvSpPr>
          <p:nvPr>
            <p:ph type="body" idx="1"/>
          </p:nvPr>
        </p:nvSpPr>
        <p:spPr>
          <a:xfrm>
            <a:off x="935038" y="4416425"/>
            <a:ext cx="5140325" cy="4181475"/>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lt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a:ln/>
        </p:spPr>
      </p:sp>
      <p:sp>
        <p:nvSpPr>
          <p:cNvPr id="16387"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tLang="en-US" dirty="0"/>
          </a:p>
        </p:txBody>
      </p:sp>
      <p:sp>
        <p:nvSpPr>
          <p:cNvPr id="16388"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28688">
              <a:defRPr>
                <a:solidFill>
                  <a:schemeClr val="tx1"/>
                </a:solidFill>
                <a:latin typeface="Arial" charset="0"/>
              </a:defRPr>
            </a:lvl1pPr>
            <a:lvl2pPr marL="742950" indent="-285750" defTabSz="928688">
              <a:defRPr>
                <a:solidFill>
                  <a:schemeClr val="tx1"/>
                </a:solidFill>
                <a:latin typeface="Arial" charset="0"/>
              </a:defRPr>
            </a:lvl2pPr>
            <a:lvl3pPr marL="1143000" indent="-228600" defTabSz="928688">
              <a:defRPr>
                <a:solidFill>
                  <a:schemeClr val="tx1"/>
                </a:solidFill>
                <a:latin typeface="Arial" charset="0"/>
              </a:defRPr>
            </a:lvl3pPr>
            <a:lvl4pPr marL="1600200" indent="-228600" defTabSz="928688">
              <a:defRPr>
                <a:solidFill>
                  <a:schemeClr val="tx1"/>
                </a:solidFill>
                <a:latin typeface="Arial" charset="0"/>
              </a:defRPr>
            </a:lvl4pPr>
            <a:lvl5pPr marL="2057400" indent="-228600" defTabSz="928688">
              <a:defRPr>
                <a:solidFill>
                  <a:schemeClr val="tx1"/>
                </a:solidFill>
                <a:latin typeface="Arial" charset="0"/>
              </a:defRPr>
            </a:lvl5pPr>
            <a:lvl6pPr marL="2514600" indent="-228600" defTabSz="928688" eaLnBrk="0" fontAlgn="base" hangingPunct="0">
              <a:spcBef>
                <a:spcPct val="0"/>
              </a:spcBef>
              <a:spcAft>
                <a:spcPct val="0"/>
              </a:spcAft>
              <a:defRPr>
                <a:solidFill>
                  <a:schemeClr val="tx1"/>
                </a:solidFill>
                <a:latin typeface="Arial" charset="0"/>
              </a:defRPr>
            </a:lvl6pPr>
            <a:lvl7pPr marL="2971800" indent="-228600" defTabSz="928688" eaLnBrk="0" fontAlgn="base" hangingPunct="0">
              <a:spcBef>
                <a:spcPct val="0"/>
              </a:spcBef>
              <a:spcAft>
                <a:spcPct val="0"/>
              </a:spcAft>
              <a:defRPr>
                <a:solidFill>
                  <a:schemeClr val="tx1"/>
                </a:solidFill>
                <a:latin typeface="Arial" charset="0"/>
              </a:defRPr>
            </a:lvl7pPr>
            <a:lvl8pPr marL="3429000" indent="-228600" defTabSz="928688" eaLnBrk="0" fontAlgn="base" hangingPunct="0">
              <a:spcBef>
                <a:spcPct val="0"/>
              </a:spcBef>
              <a:spcAft>
                <a:spcPct val="0"/>
              </a:spcAft>
              <a:defRPr>
                <a:solidFill>
                  <a:schemeClr val="tx1"/>
                </a:solidFill>
                <a:latin typeface="Arial" charset="0"/>
              </a:defRPr>
            </a:lvl8pPr>
            <a:lvl9pPr marL="3886200" indent="-228600" defTabSz="928688" eaLnBrk="0" fontAlgn="base" hangingPunct="0">
              <a:spcBef>
                <a:spcPct val="0"/>
              </a:spcBef>
              <a:spcAft>
                <a:spcPct val="0"/>
              </a:spcAft>
              <a:defRPr>
                <a:solidFill>
                  <a:schemeClr val="tx1"/>
                </a:solidFill>
                <a:latin typeface="Arial" charset="0"/>
              </a:defRPr>
            </a:lvl9pPr>
          </a:lstStyle>
          <a:p>
            <a:fld id="{BCD3D9F9-426E-4A40-881C-0484F8ABF049}" type="slidenum">
              <a:rPr lang="en-US" altLang="en-US">
                <a:latin typeface="Times New Roman" pitchFamily="18" charset="0"/>
              </a:rPr>
              <a:pPr/>
              <a:t>12</a:t>
            </a:fld>
            <a:endParaRPr lang="en-US" altLang="en-US" dirty="0">
              <a:latin typeface="Times New Roman" pitchFamily="18" charset="0"/>
            </a:endParaRPr>
          </a:p>
        </p:txBody>
      </p:sp>
    </p:spTree>
    <p:extLst>
      <p:ext uri="{BB962C8B-B14F-4D97-AF65-F5344CB8AC3E}">
        <p14:creationId xmlns:p14="http://schemas.microsoft.com/office/powerpoint/2010/main" xmlns="" val="26543368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txBox="1">
            <a:spLocks noGrp="1" noChangeArrowheads="1"/>
          </p:cNvSpPr>
          <p:nvPr/>
        </p:nvSpPr>
        <p:spPr bwMode="auto">
          <a:xfrm>
            <a:off x="3971925" y="8831263"/>
            <a:ext cx="3038475" cy="4651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2830" tIns="46415" rIns="92830" bIns="46415" anchor="b"/>
          <a:lstStyle>
            <a:lvl1pPr defTabSz="928688">
              <a:defRPr>
                <a:solidFill>
                  <a:schemeClr val="tx1"/>
                </a:solidFill>
                <a:latin typeface="Arial" panose="020B0604020202020204" pitchFamily="34" charset="0"/>
              </a:defRPr>
            </a:lvl1pPr>
            <a:lvl2pPr marL="742950" indent="-285750" defTabSz="928688">
              <a:defRPr>
                <a:solidFill>
                  <a:schemeClr val="tx1"/>
                </a:solidFill>
                <a:latin typeface="Arial" panose="020B0604020202020204" pitchFamily="34" charset="0"/>
              </a:defRPr>
            </a:lvl2pPr>
            <a:lvl3pPr marL="1143000" indent="-228600" defTabSz="928688">
              <a:defRPr>
                <a:solidFill>
                  <a:schemeClr val="tx1"/>
                </a:solidFill>
                <a:latin typeface="Arial" panose="020B0604020202020204" pitchFamily="34" charset="0"/>
              </a:defRPr>
            </a:lvl3pPr>
            <a:lvl4pPr marL="1600200" indent="-228600" defTabSz="928688">
              <a:defRPr>
                <a:solidFill>
                  <a:schemeClr val="tx1"/>
                </a:solidFill>
                <a:latin typeface="Arial" panose="020B0604020202020204" pitchFamily="34" charset="0"/>
              </a:defRPr>
            </a:lvl4pPr>
            <a:lvl5pPr marL="2057400" indent="-228600" defTabSz="928688">
              <a:defRPr>
                <a:solidFill>
                  <a:schemeClr val="tx1"/>
                </a:solidFill>
                <a:latin typeface="Arial" panose="020B0604020202020204" pitchFamily="34" charset="0"/>
              </a:defRPr>
            </a:lvl5pPr>
            <a:lvl6pPr marL="2514600" indent="-228600" defTabSz="928688" eaLnBrk="0" fontAlgn="base" hangingPunct="0">
              <a:spcBef>
                <a:spcPct val="0"/>
              </a:spcBef>
              <a:spcAft>
                <a:spcPct val="0"/>
              </a:spcAft>
              <a:defRPr>
                <a:solidFill>
                  <a:schemeClr val="tx1"/>
                </a:solidFill>
                <a:latin typeface="Arial" panose="020B0604020202020204" pitchFamily="34" charset="0"/>
              </a:defRPr>
            </a:lvl6pPr>
            <a:lvl7pPr marL="2971800" indent="-228600" defTabSz="928688" eaLnBrk="0" fontAlgn="base" hangingPunct="0">
              <a:spcBef>
                <a:spcPct val="0"/>
              </a:spcBef>
              <a:spcAft>
                <a:spcPct val="0"/>
              </a:spcAft>
              <a:defRPr>
                <a:solidFill>
                  <a:schemeClr val="tx1"/>
                </a:solidFill>
                <a:latin typeface="Arial" panose="020B0604020202020204" pitchFamily="34" charset="0"/>
              </a:defRPr>
            </a:lvl7pPr>
            <a:lvl8pPr marL="3429000" indent="-228600" defTabSz="928688" eaLnBrk="0" fontAlgn="base" hangingPunct="0">
              <a:spcBef>
                <a:spcPct val="0"/>
              </a:spcBef>
              <a:spcAft>
                <a:spcPct val="0"/>
              </a:spcAft>
              <a:defRPr>
                <a:solidFill>
                  <a:schemeClr val="tx1"/>
                </a:solidFill>
                <a:latin typeface="Arial" panose="020B0604020202020204" pitchFamily="34" charset="0"/>
              </a:defRPr>
            </a:lvl8pPr>
            <a:lvl9pPr marL="3886200" indent="-228600" defTabSz="928688"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CEE7D5BF-A0D0-490F-99D4-E363BE03D74F}" type="slidenum">
              <a:rPr lang="en-US" altLang="en-US" sz="1200">
                <a:latin typeface="Times New Roman" panose="02020603050405020304" pitchFamily="18" charset="0"/>
              </a:rPr>
              <a:pPr algn="r" eaLnBrk="1" hangingPunct="1"/>
              <a:t>13</a:t>
            </a:fld>
            <a:endParaRPr lang="en-US" altLang="en-US" sz="1200" dirty="0">
              <a:latin typeface="Times New Roman" panose="02020603050405020304" pitchFamily="18" charset="0"/>
            </a:endParaRPr>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xmlns="" val="4637538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28688">
              <a:defRPr>
                <a:solidFill>
                  <a:schemeClr val="tx1"/>
                </a:solidFill>
                <a:latin typeface="Arial" panose="020B0604020202020204" pitchFamily="34" charset="0"/>
              </a:defRPr>
            </a:lvl1pPr>
            <a:lvl2pPr marL="742950" indent="-285750" defTabSz="928688">
              <a:defRPr>
                <a:solidFill>
                  <a:schemeClr val="tx1"/>
                </a:solidFill>
                <a:latin typeface="Arial" panose="020B0604020202020204" pitchFamily="34" charset="0"/>
              </a:defRPr>
            </a:lvl2pPr>
            <a:lvl3pPr marL="1143000" indent="-228600" defTabSz="928688">
              <a:defRPr>
                <a:solidFill>
                  <a:schemeClr val="tx1"/>
                </a:solidFill>
                <a:latin typeface="Arial" panose="020B0604020202020204" pitchFamily="34" charset="0"/>
              </a:defRPr>
            </a:lvl3pPr>
            <a:lvl4pPr marL="1600200" indent="-228600" defTabSz="928688">
              <a:defRPr>
                <a:solidFill>
                  <a:schemeClr val="tx1"/>
                </a:solidFill>
                <a:latin typeface="Arial" panose="020B0604020202020204" pitchFamily="34" charset="0"/>
              </a:defRPr>
            </a:lvl4pPr>
            <a:lvl5pPr marL="2057400" indent="-228600" defTabSz="928688">
              <a:defRPr>
                <a:solidFill>
                  <a:schemeClr val="tx1"/>
                </a:solidFill>
                <a:latin typeface="Arial" panose="020B0604020202020204" pitchFamily="34" charset="0"/>
              </a:defRPr>
            </a:lvl5pPr>
            <a:lvl6pPr marL="2514600" indent="-228600" defTabSz="928688" eaLnBrk="0" fontAlgn="base" hangingPunct="0">
              <a:spcBef>
                <a:spcPct val="0"/>
              </a:spcBef>
              <a:spcAft>
                <a:spcPct val="0"/>
              </a:spcAft>
              <a:defRPr>
                <a:solidFill>
                  <a:schemeClr val="tx1"/>
                </a:solidFill>
                <a:latin typeface="Arial" panose="020B0604020202020204" pitchFamily="34" charset="0"/>
              </a:defRPr>
            </a:lvl6pPr>
            <a:lvl7pPr marL="2971800" indent="-228600" defTabSz="928688" eaLnBrk="0" fontAlgn="base" hangingPunct="0">
              <a:spcBef>
                <a:spcPct val="0"/>
              </a:spcBef>
              <a:spcAft>
                <a:spcPct val="0"/>
              </a:spcAft>
              <a:defRPr>
                <a:solidFill>
                  <a:schemeClr val="tx1"/>
                </a:solidFill>
                <a:latin typeface="Arial" panose="020B0604020202020204" pitchFamily="34" charset="0"/>
              </a:defRPr>
            </a:lvl7pPr>
            <a:lvl8pPr marL="3429000" indent="-228600" defTabSz="928688" eaLnBrk="0" fontAlgn="base" hangingPunct="0">
              <a:spcBef>
                <a:spcPct val="0"/>
              </a:spcBef>
              <a:spcAft>
                <a:spcPct val="0"/>
              </a:spcAft>
              <a:defRPr>
                <a:solidFill>
                  <a:schemeClr val="tx1"/>
                </a:solidFill>
                <a:latin typeface="Arial" panose="020B0604020202020204" pitchFamily="34" charset="0"/>
              </a:defRPr>
            </a:lvl8pPr>
            <a:lvl9pPr marL="3886200" indent="-228600" defTabSz="928688" eaLnBrk="0" fontAlgn="base" hangingPunct="0">
              <a:spcBef>
                <a:spcPct val="0"/>
              </a:spcBef>
              <a:spcAft>
                <a:spcPct val="0"/>
              </a:spcAft>
              <a:defRPr>
                <a:solidFill>
                  <a:schemeClr val="tx1"/>
                </a:solidFill>
                <a:latin typeface="Arial" panose="020B0604020202020204" pitchFamily="34" charset="0"/>
              </a:defRPr>
            </a:lvl9pPr>
          </a:lstStyle>
          <a:p>
            <a:fld id="{ECD0E57B-937F-40D9-810A-11EB3D6D5CBE}" type="slidenum">
              <a:rPr lang="en-US" altLang="en-US">
                <a:latin typeface="Times New Roman" panose="02020603050405020304" pitchFamily="18" charset="0"/>
              </a:rPr>
              <a:pPr/>
              <a:t>14</a:t>
            </a:fld>
            <a:endParaRPr lang="en-US" altLang="en-US" dirty="0">
              <a:latin typeface="Times New Roman" panose="02020603050405020304" pitchFamily="18" charset="0"/>
            </a:endParaRPr>
          </a:p>
        </p:txBody>
      </p:sp>
      <p:sp>
        <p:nvSpPr>
          <p:cNvPr id="84995" name="Rectangle 2"/>
          <p:cNvSpPr>
            <a:spLocks noGrp="1" noRot="1" noChangeAspect="1" noChangeArrowheads="1" noTextEdit="1"/>
          </p:cNvSpPr>
          <p:nvPr>
            <p:ph type="sldImg"/>
          </p:nvPr>
        </p:nvSpPr>
        <p:spPr>
          <a:xfrm>
            <a:off x="1181100" y="698500"/>
            <a:ext cx="4645025" cy="3482975"/>
          </a:xfrm>
          <a:ln/>
        </p:spPr>
      </p:sp>
      <p:sp>
        <p:nvSpPr>
          <p:cNvPr id="84996" name="Rectangle 3"/>
          <p:cNvSpPr>
            <a:spLocks noGrp="1" noChangeArrowheads="1"/>
          </p:cNvSpPr>
          <p:nvPr>
            <p:ph type="body" idx="1"/>
          </p:nvPr>
        </p:nvSpPr>
        <p:spPr>
          <a:xfrm>
            <a:off x="935038" y="4416425"/>
            <a:ext cx="5140325" cy="4181475"/>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228600" indent="-228600" eaLnBrk="1" hangingPunct="1">
              <a:spcBef>
                <a:spcPct val="0"/>
              </a:spcBef>
            </a:pPr>
            <a:r>
              <a:rPr lang="en-US" altLang="en-US" sz="1400" dirty="0">
                <a:cs typeface="Times New Roman" panose="02020603050405020304" pitchFamily="18" charset="0"/>
              </a:rPr>
              <a:t>	could use better picture for water quality – so   note that frozen WATER USES  LANDING OF FLOAT PLANE AND OTHER USES SNOW MACHINES  DOG SLEDS   EG TRANSPORTATION IN WINTER IS DEPENDING ON WATER LEVELS AND THICKNESS OF ICE. </a:t>
            </a:r>
            <a:endParaRPr lang="en-US" altLang="en-US" sz="1400" dirty="0"/>
          </a:p>
        </p:txBody>
      </p:sp>
    </p:spTree>
    <p:extLst>
      <p:ext uri="{BB962C8B-B14F-4D97-AF65-F5344CB8AC3E}">
        <p14:creationId xmlns:p14="http://schemas.microsoft.com/office/powerpoint/2010/main" xmlns="" val="5577081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txBox="1">
            <a:spLocks noGrp="1" noChangeArrowheads="1"/>
          </p:cNvSpPr>
          <p:nvPr/>
        </p:nvSpPr>
        <p:spPr bwMode="auto">
          <a:xfrm>
            <a:off x="3971925" y="8831263"/>
            <a:ext cx="3038475" cy="4651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2830" tIns="46415" rIns="92830" bIns="46415" anchor="b"/>
          <a:lstStyle>
            <a:lvl1pPr defTabSz="928688">
              <a:defRPr>
                <a:solidFill>
                  <a:schemeClr val="tx1"/>
                </a:solidFill>
                <a:latin typeface="Arial" panose="020B0604020202020204" pitchFamily="34" charset="0"/>
              </a:defRPr>
            </a:lvl1pPr>
            <a:lvl2pPr marL="742950" indent="-285750" defTabSz="928688">
              <a:defRPr>
                <a:solidFill>
                  <a:schemeClr val="tx1"/>
                </a:solidFill>
                <a:latin typeface="Arial" panose="020B0604020202020204" pitchFamily="34" charset="0"/>
              </a:defRPr>
            </a:lvl2pPr>
            <a:lvl3pPr marL="1143000" indent="-228600" defTabSz="928688">
              <a:defRPr>
                <a:solidFill>
                  <a:schemeClr val="tx1"/>
                </a:solidFill>
                <a:latin typeface="Arial" panose="020B0604020202020204" pitchFamily="34" charset="0"/>
              </a:defRPr>
            </a:lvl3pPr>
            <a:lvl4pPr marL="1600200" indent="-228600" defTabSz="928688">
              <a:defRPr>
                <a:solidFill>
                  <a:schemeClr val="tx1"/>
                </a:solidFill>
                <a:latin typeface="Arial" panose="020B0604020202020204" pitchFamily="34" charset="0"/>
              </a:defRPr>
            </a:lvl4pPr>
            <a:lvl5pPr marL="2057400" indent="-228600" defTabSz="928688">
              <a:defRPr>
                <a:solidFill>
                  <a:schemeClr val="tx1"/>
                </a:solidFill>
                <a:latin typeface="Arial" panose="020B0604020202020204" pitchFamily="34" charset="0"/>
              </a:defRPr>
            </a:lvl5pPr>
            <a:lvl6pPr marL="2514600" indent="-228600" defTabSz="928688" eaLnBrk="0" fontAlgn="base" hangingPunct="0">
              <a:spcBef>
                <a:spcPct val="0"/>
              </a:spcBef>
              <a:spcAft>
                <a:spcPct val="0"/>
              </a:spcAft>
              <a:defRPr>
                <a:solidFill>
                  <a:schemeClr val="tx1"/>
                </a:solidFill>
                <a:latin typeface="Arial" panose="020B0604020202020204" pitchFamily="34" charset="0"/>
              </a:defRPr>
            </a:lvl6pPr>
            <a:lvl7pPr marL="2971800" indent="-228600" defTabSz="928688" eaLnBrk="0" fontAlgn="base" hangingPunct="0">
              <a:spcBef>
                <a:spcPct val="0"/>
              </a:spcBef>
              <a:spcAft>
                <a:spcPct val="0"/>
              </a:spcAft>
              <a:defRPr>
                <a:solidFill>
                  <a:schemeClr val="tx1"/>
                </a:solidFill>
                <a:latin typeface="Arial" panose="020B0604020202020204" pitchFamily="34" charset="0"/>
              </a:defRPr>
            </a:lvl7pPr>
            <a:lvl8pPr marL="3429000" indent="-228600" defTabSz="928688" eaLnBrk="0" fontAlgn="base" hangingPunct="0">
              <a:spcBef>
                <a:spcPct val="0"/>
              </a:spcBef>
              <a:spcAft>
                <a:spcPct val="0"/>
              </a:spcAft>
              <a:defRPr>
                <a:solidFill>
                  <a:schemeClr val="tx1"/>
                </a:solidFill>
                <a:latin typeface="Arial" panose="020B0604020202020204" pitchFamily="34" charset="0"/>
              </a:defRPr>
            </a:lvl8pPr>
            <a:lvl9pPr marL="3886200" indent="-228600" defTabSz="928688"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CEE7D5BF-A0D0-490F-99D4-E363BE03D74F}" type="slidenum">
              <a:rPr lang="en-US" altLang="en-US" sz="1200">
                <a:latin typeface="Times New Roman" panose="02020603050405020304" pitchFamily="18" charset="0"/>
              </a:rPr>
              <a:pPr algn="r" eaLnBrk="1" hangingPunct="1"/>
              <a:t>15</a:t>
            </a:fld>
            <a:endParaRPr lang="en-US" altLang="en-US" sz="1200" dirty="0">
              <a:latin typeface="Times New Roman" panose="02020603050405020304" pitchFamily="18" charset="0"/>
            </a:endParaRPr>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xmlns="" val="82836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txBox="1">
            <a:spLocks noGrp="1" noChangeArrowheads="1"/>
          </p:cNvSpPr>
          <p:nvPr/>
        </p:nvSpPr>
        <p:spPr bwMode="auto">
          <a:xfrm>
            <a:off x="3971925" y="8831263"/>
            <a:ext cx="3038475" cy="4651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2830" tIns="46415" rIns="92830" bIns="46415" anchor="b"/>
          <a:lstStyle>
            <a:lvl1pPr defTabSz="928688">
              <a:defRPr>
                <a:solidFill>
                  <a:schemeClr val="tx1"/>
                </a:solidFill>
                <a:latin typeface="Arial" panose="020B0604020202020204" pitchFamily="34" charset="0"/>
              </a:defRPr>
            </a:lvl1pPr>
            <a:lvl2pPr marL="742950" indent="-285750" defTabSz="928688">
              <a:defRPr>
                <a:solidFill>
                  <a:schemeClr val="tx1"/>
                </a:solidFill>
                <a:latin typeface="Arial" panose="020B0604020202020204" pitchFamily="34" charset="0"/>
              </a:defRPr>
            </a:lvl2pPr>
            <a:lvl3pPr marL="1143000" indent="-228600" defTabSz="928688">
              <a:defRPr>
                <a:solidFill>
                  <a:schemeClr val="tx1"/>
                </a:solidFill>
                <a:latin typeface="Arial" panose="020B0604020202020204" pitchFamily="34" charset="0"/>
              </a:defRPr>
            </a:lvl3pPr>
            <a:lvl4pPr marL="1600200" indent="-228600" defTabSz="928688">
              <a:defRPr>
                <a:solidFill>
                  <a:schemeClr val="tx1"/>
                </a:solidFill>
                <a:latin typeface="Arial" panose="020B0604020202020204" pitchFamily="34" charset="0"/>
              </a:defRPr>
            </a:lvl4pPr>
            <a:lvl5pPr marL="2057400" indent="-228600" defTabSz="928688">
              <a:defRPr>
                <a:solidFill>
                  <a:schemeClr val="tx1"/>
                </a:solidFill>
                <a:latin typeface="Arial" panose="020B0604020202020204" pitchFamily="34" charset="0"/>
              </a:defRPr>
            </a:lvl5pPr>
            <a:lvl6pPr marL="2514600" indent="-228600" defTabSz="928688" eaLnBrk="0" fontAlgn="base" hangingPunct="0">
              <a:spcBef>
                <a:spcPct val="0"/>
              </a:spcBef>
              <a:spcAft>
                <a:spcPct val="0"/>
              </a:spcAft>
              <a:defRPr>
                <a:solidFill>
                  <a:schemeClr val="tx1"/>
                </a:solidFill>
                <a:latin typeface="Arial" panose="020B0604020202020204" pitchFamily="34" charset="0"/>
              </a:defRPr>
            </a:lvl6pPr>
            <a:lvl7pPr marL="2971800" indent="-228600" defTabSz="928688" eaLnBrk="0" fontAlgn="base" hangingPunct="0">
              <a:spcBef>
                <a:spcPct val="0"/>
              </a:spcBef>
              <a:spcAft>
                <a:spcPct val="0"/>
              </a:spcAft>
              <a:defRPr>
                <a:solidFill>
                  <a:schemeClr val="tx1"/>
                </a:solidFill>
                <a:latin typeface="Arial" panose="020B0604020202020204" pitchFamily="34" charset="0"/>
              </a:defRPr>
            </a:lvl7pPr>
            <a:lvl8pPr marL="3429000" indent="-228600" defTabSz="928688" eaLnBrk="0" fontAlgn="base" hangingPunct="0">
              <a:spcBef>
                <a:spcPct val="0"/>
              </a:spcBef>
              <a:spcAft>
                <a:spcPct val="0"/>
              </a:spcAft>
              <a:defRPr>
                <a:solidFill>
                  <a:schemeClr val="tx1"/>
                </a:solidFill>
                <a:latin typeface="Arial" panose="020B0604020202020204" pitchFamily="34" charset="0"/>
              </a:defRPr>
            </a:lvl8pPr>
            <a:lvl9pPr marL="3886200" indent="-228600" defTabSz="928688"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CEE7D5BF-A0D0-490F-99D4-E363BE03D74F}" type="slidenum">
              <a:rPr lang="en-US" altLang="en-US" sz="1200">
                <a:latin typeface="Times New Roman" panose="02020603050405020304" pitchFamily="18" charset="0"/>
              </a:rPr>
              <a:pPr algn="r" eaLnBrk="1" hangingPunct="1"/>
              <a:t>16</a:t>
            </a:fld>
            <a:endParaRPr lang="en-US" altLang="en-US" sz="1200" dirty="0">
              <a:latin typeface="Times New Roman" panose="02020603050405020304" pitchFamily="18" charset="0"/>
            </a:endParaRPr>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xmlns="" val="8755849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txBox="1">
            <a:spLocks noGrp="1" noChangeArrowheads="1"/>
          </p:cNvSpPr>
          <p:nvPr/>
        </p:nvSpPr>
        <p:spPr bwMode="auto">
          <a:xfrm>
            <a:off x="3971925" y="8831263"/>
            <a:ext cx="3038475" cy="4651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2830" tIns="46415" rIns="92830" bIns="46415" anchor="b"/>
          <a:lstStyle>
            <a:lvl1pPr defTabSz="928688">
              <a:defRPr>
                <a:solidFill>
                  <a:schemeClr val="tx1"/>
                </a:solidFill>
                <a:latin typeface="Arial" panose="020B0604020202020204" pitchFamily="34" charset="0"/>
              </a:defRPr>
            </a:lvl1pPr>
            <a:lvl2pPr marL="742950" indent="-285750" defTabSz="928688">
              <a:defRPr>
                <a:solidFill>
                  <a:schemeClr val="tx1"/>
                </a:solidFill>
                <a:latin typeface="Arial" panose="020B0604020202020204" pitchFamily="34" charset="0"/>
              </a:defRPr>
            </a:lvl2pPr>
            <a:lvl3pPr marL="1143000" indent="-228600" defTabSz="928688">
              <a:defRPr>
                <a:solidFill>
                  <a:schemeClr val="tx1"/>
                </a:solidFill>
                <a:latin typeface="Arial" panose="020B0604020202020204" pitchFamily="34" charset="0"/>
              </a:defRPr>
            </a:lvl3pPr>
            <a:lvl4pPr marL="1600200" indent="-228600" defTabSz="928688">
              <a:defRPr>
                <a:solidFill>
                  <a:schemeClr val="tx1"/>
                </a:solidFill>
                <a:latin typeface="Arial" panose="020B0604020202020204" pitchFamily="34" charset="0"/>
              </a:defRPr>
            </a:lvl4pPr>
            <a:lvl5pPr marL="2057400" indent="-228600" defTabSz="928688">
              <a:defRPr>
                <a:solidFill>
                  <a:schemeClr val="tx1"/>
                </a:solidFill>
                <a:latin typeface="Arial" panose="020B0604020202020204" pitchFamily="34" charset="0"/>
              </a:defRPr>
            </a:lvl5pPr>
            <a:lvl6pPr marL="2514600" indent="-228600" defTabSz="928688" eaLnBrk="0" fontAlgn="base" hangingPunct="0">
              <a:spcBef>
                <a:spcPct val="0"/>
              </a:spcBef>
              <a:spcAft>
                <a:spcPct val="0"/>
              </a:spcAft>
              <a:defRPr>
                <a:solidFill>
                  <a:schemeClr val="tx1"/>
                </a:solidFill>
                <a:latin typeface="Arial" panose="020B0604020202020204" pitchFamily="34" charset="0"/>
              </a:defRPr>
            </a:lvl6pPr>
            <a:lvl7pPr marL="2971800" indent="-228600" defTabSz="928688" eaLnBrk="0" fontAlgn="base" hangingPunct="0">
              <a:spcBef>
                <a:spcPct val="0"/>
              </a:spcBef>
              <a:spcAft>
                <a:spcPct val="0"/>
              </a:spcAft>
              <a:defRPr>
                <a:solidFill>
                  <a:schemeClr val="tx1"/>
                </a:solidFill>
                <a:latin typeface="Arial" panose="020B0604020202020204" pitchFamily="34" charset="0"/>
              </a:defRPr>
            </a:lvl7pPr>
            <a:lvl8pPr marL="3429000" indent="-228600" defTabSz="928688" eaLnBrk="0" fontAlgn="base" hangingPunct="0">
              <a:spcBef>
                <a:spcPct val="0"/>
              </a:spcBef>
              <a:spcAft>
                <a:spcPct val="0"/>
              </a:spcAft>
              <a:defRPr>
                <a:solidFill>
                  <a:schemeClr val="tx1"/>
                </a:solidFill>
                <a:latin typeface="Arial" panose="020B0604020202020204" pitchFamily="34" charset="0"/>
              </a:defRPr>
            </a:lvl8pPr>
            <a:lvl9pPr marL="3886200" indent="-228600" defTabSz="928688"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CEE7D5BF-A0D0-490F-99D4-E363BE03D74F}" type="slidenum">
              <a:rPr lang="en-US" altLang="en-US" sz="1200">
                <a:latin typeface="Times New Roman" panose="02020603050405020304" pitchFamily="18" charset="0"/>
              </a:rPr>
              <a:pPr algn="r" eaLnBrk="1" hangingPunct="1"/>
              <a:t>17</a:t>
            </a:fld>
            <a:endParaRPr lang="en-US" altLang="en-US" sz="1200" dirty="0">
              <a:latin typeface="Times New Roman" panose="02020603050405020304" pitchFamily="18" charset="0"/>
            </a:endParaRPr>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xmlns="" val="14157184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txBox="1">
            <a:spLocks noGrp="1" noChangeArrowheads="1"/>
          </p:cNvSpPr>
          <p:nvPr/>
        </p:nvSpPr>
        <p:spPr bwMode="auto">
          <a:xfrm>
            <a:off x="3971925" y="8831263"/>
            <a:ext cx="3038475" cy="4651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2830" tIns="46415" rIns="92830" bIns="46415" anchor="b"/>
          <a:lstStyle>
            <a:lvl1pPr defTabSz="928688">
              <a:defRPr>
                <a:solidFill>
                  <a:schemeClr val="tx1"/>
                </a:solidFill>
                <a:latin typeface="Arial" panose="020B0604020202020204" pitchFamily="34" charset="0"/>
              </a:defRPr>
            </a:lvl1pPr>
            <a:lvl2pPr marL="742950" indent="-285750" defTabSz="928688">
              <a:defRPr>
                <a:solidFill>
                  <a:schemeClr val="tx1"/>
                </a:solidFill>
                <a:latin typeface="Arial" panose="020B0604020202020204" pitchFamily="34" charset="0"/>
              </a:defRPr>
            </a:lvl2pPr>
            <a:lvl3pPr marL="1143000" indent="-228600" defTabSz="928688">
              <a:defRPr>
                <a:solidFill>
                  <a:schemeClr val="tx1"/>
                </a:solidFill>
                <a:latin typeface="Arial" panose="020B0604020202020204" pitchFamily="34" charset="0"/>
              </a:defRPr>
            </a:lvl3pPr>
            <a:lvl4pPr marL="1600200" indent="-228600" defTabSz="928688">
              <a:defRPr>
                <a:solidFill>
                  <a:schemeClr val="tx1"/>
                </a:solidFill>
                <a:latin typeface="Arial" panose="020B0604020202020204" pitchFamily="34" charset="0"/>
              </a:defRPr>
            </a:lvl4pPr>
            <a:lvl5pPr marL="2057400" indent="-228600" defTabSz="928688">
              <a:defRPr>
                <a:solidFill>
                  <a:schemeClr val="tx1"/>
                </a:solidFill>
                <a:latin typeface="Arial" panose="020B0604020202020204" pitchFamily="34" charset="0"/>
              </a:defRPr>
            </a:lvl5pPr>
            <a:lvl6pPr marL="2514600" indent="-228600" defTabSz="928688" eaLnBrk="0" fontAlgn="base" hangingPunct="0">
              <a:spcBef>
                <a:spcPct val="0"/>
              </a:spcBef>
              <a:spcAft>
                <a:spcPct val="0"/>
              </a:spcAft>
              <a:defRPr>
                <a:solidFill>
                  <a:schemeClr val="tx1"/>
                </a:solidFill>
                <a:latin typeface="Arial" panose="020B0604020202020204" pitchFamily="34" charset="0"/>
              </a:defRPr>
            </a:lvl6pPr>
            <a:lvl7pPr marL="2971800" indent="-228600" defTabSz="928688" eaLnBrk="0" fontAlgn="base" hangingPunct="0">
              <a:spcBef>
                <a:spcPct val="0"/>
              </a:spcBef>
              <a:spcAft>
                <a:spcPct val="0"/>
              </a:spcAft>
              <a:defRPr>
                <a:solidFill>
                  <a:schemeClr val="tx1"/>
                </a:solidFill>
                <a:latin typeface="Arial" panose="020B0604020202020204" pitchFamily="34" charset="0"/>
              </a:defRPr>
            </a:lvl7pPr>
            <a:lvl8pPr marL="3429000" indent="-228600" defTabSz="928688" eaLnBrk="0" fontAlgn="base" hangingPunct="0">
              <a:spcBef>
                <a:spcPct val="0"/>
              </a:spcBef>
              <a:spcAft>
                <a:spcPct val="0"/>
              </a:spcAft>
              <a:defRPr>
                <a:solidFill>
                  <a:schemeClr val="tx1"/>
                </a:solidFill>
                <a:latin typeface="Arial" panose="020B0604020202020204" pitchFamily="34" charset="0"/>
              </a:defRPr>
            </a:lvl8pPr>
            <a:lvl9pPr marL="3886200" indent="-228600" defTabSz="928688"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CEE7D5BF-A0D0-490F-99D4-E363BE03D74F}" type="slidenum">
              <a:rPr lang="en-US" altLang="en-US" sz="1200">
                <a:latin typeface="Times New Roman" panose="02020603050405020304" pitchFamily="18" charset="0"/>
              </a:rPr>
              <a:pPr algn="r" eaLnBrk="1" hangingPunct="1"/>
              <a:t>18</a:t>
            </a:fld>
            <a:endParaRPr lang="en-US" altLang="en-US" sz="1200" dirty="0">
              <a:latin typeface="Times New Roman" panose="02020603050405020304" pitchFamily="18" charset="0"/>
            </a:endParaRPr>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xmlns="" val="11978222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28688">
              <a:defRPr>
                <a:solidFill>
                  <a:schemeClr val="tx1"/>
                </a:solidFill>
                <a:latin typeface="Arial" panose="020B0604020202020204" pitchFamily="34" charset="0"/>
              </a:defRPr>
            </a:lvl1pPr>
            <a:lvl2pPr marL="742950" indent="-285750" defTabSz="928688">
              <a:defRPr>
                <a:solidFill>
                  <a:schemeClr val="tx1"/>
                </a:solidFill>
                <a:latin typeface="Arial" panose="020B0604020202020204" pitchFamily="34" charset="0"/>
              </a:defRPr>
            </a:lvl2pPr>
            <a:lvl3pPr marL="1143000" indent="-228600" defTabSz="928688">
              <a:defRPr>
                <a:solidFill>
                  <a:schemeClr val="tx1"/>
                </a:solidFill>
                <a:latin typeface="Arial" panose="020B0604020202020204" pitchFamily="34" charset="0"/>
              </a:defRPr>
            </a:lvl3pPr>
            <a:lvl4pPr marL="1600200" indent="-228600" defTabSz="928688">
              <a:defRPr>
                <a:solidFill>
                  <a:schemeClr val="tx1"/>
                </a:solidFill>
                <a:latin typeface="Arial" panose="020B0604020202020204" pitchFamily="34" charset="0"/>
              </a:defRPr>
            </a:lvl4pPr>
            <a:lvl5pPr marL="2057400" indent="-228600" defTabSz="928688">
              <a:defRPr>
                <a:solidFill>
                  <a:schemeClr val="tx1"/>
                </a:solidFill>
                <a:latin typeface="Arial" panose="020B0604020202020204" pitchFamily="34" charset="0"/>
              </a:defRPr>
            </a:lvl5pPr>
            <a:lvl6pPr marL="2514600" indent="-228600" defTabSz="928688" eaLnBrk="0" fontAlgn="base" hangingPunct="0">
              <a:spcBef>
                <a:spcPct val="0"/>
              </a:spcBef>
              <a:spcAft>
                <a:spcPct val="0"/>
              </a:spcAft>
              <a:defRPr>
                <a:solidFill>
                  <a:schemeClr val="tx1"/>
                </a:solidFill>
                <a:latin typeface="Arial" panose="020B0604020202020204" pitchFamily="34" charset="0"/>
              </a:defRPr>
            </a:lvl6pPr>
            <a:lvl7pPr marL="2971800" indent="-228600" defTabSz="928688" eaLnBrk="0" fontAlgn="base" hangingPunct="0">
              <a:spcBef>
                <a:spcPct val="0"/>
              </a:spcBef>
              <a:spcAft>
                <a:spcPct val="0"/>
              </a:spcAft>
              <a:defRPr>
                <a:solidFill>
                  <a:schemeClr val="tx1"/>
                </a:solidFill>
                <a:latin typeface="Arial" panose="020B0604020202020204" pitchFamily="34" charset="0"/>
              </a:defRPr>
            </a:lvl7pPr>
            <a:lvl8pPr marL="3429000" indent="-228600" defTabSz="928688" eaLnBrk="0" fontAlgn="base" hangingPunct="0">
              <a:spcBef>
                <a:spcPct val="0"/>
              </a:spcBef>
              <a:spcAft>
                <a:spcPct val="0"/>
              </a:spcAft>
              <a:defRPr>
                <a:solidFill>
                  <a:schemeClr val="tx1"/>
                </a:solidFill>
                <a:latin typeface="Arial" panose="020B0604020202020204" pitchFamily="34" charset="0"/>
              </a:defRPr>
            </a:lvl8pPr>
            <a:lvl9pPr marL="3886200" indent="-228600" defTabSz="928688" eaLnBrk="0" fontAlgn="base" hangingPunct="0">
              <a:spcBef>
                <a:spcPct val="0"/>
              </a:spcBef>
              <a:spcAft>
                <a:spcPct val="0"/>
              </a:spcAft>
              <a:defRPr>
                <a:solidFill>
                  <a:schemeClr val="tx1"/>
                </a:solidFill>
                <a:latin typeface="Arial" panose="020B0604020202020204" pitchFamily="34" charset="0"/>
              </a:defRPr>
            </a:lvl9pPr>
          </a:lstStyle>
          <a:p>
            <a:fld id="{E721D707-0F2C-488E-AAF2-53CDC1C08603}" type="slidenum">
              <a:rPr lang="en-US" altLang="en-US" smtClean="0">
                <a:solidFill>
                  <a:srgbClr val="000000"/>
                </a:solidFill>
                <a:latin typeface="Times New Roman" panose="02020603050405020304" pitchFamily="18" charset="0"/>
              </a:rPr>
              <a:pPr/>
              <a:t>19</a:t>
            </a:fld>
            <a:endParaRPr lang="en-US" altLang="en-US" dirty="0">
              <a:solidFill>
                <a:srgbClr val="000000"/>
              </a:solidFill>
              <a:latin typeface="Times New Roman" panose="02020603050405020304" pitchFamily="18" charset="0"/>
            </a:endParaRPr>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Bef>
                <a:spcPct val="0"/>
              </a:spcBef>
            </a:pPr>
            <a:r>
              <a:rPr lang="en-US" altLang="en-US" sz="2400" dirty="0">
                <a:latin typeface="Arial" panose="020B0604020202020204" pitchFamily="34" charset="0"/>
              </a:rPr>
              <a:t>The decisions and actions that all natural  resource managers make are driven by the complex interaction of public input, laws, policies, science and judicial outcomes.  The manner in which managers integrate information from each of these elements will determine what our planet and our quality of life looks like</a:t>
            </a:r>
            <a:r>
              <a:rPr lang="en-US" altLang="en-US" sz="2900" dirty="0">
                <a:latin typeface="Arial" panose="020B0604020202020204" pitchFamily="34" charset="0"/>
              </a:rPr>
              <a:t>.</a:t>
            </a:r>
            <a:endParaRPr lang="en-US" altLang="en-US" dirty="0"/>
          </a:p>
        </p:txBody>
      </p:sp>
    </p:spTree>
    <p:extLst>
      <p:ext uri="{BB962C8B-B14F-4D97-AF65-F5344CB8AC3E}">
        <p14:creationId xmlns:p14="http://schemas.microsoft.com/office/powerpoint/2010/main" xmlns="" val="356738974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27100">
              <a:defRPr>
                <a:solidFill>
                  <a:schemeClr val="tx1"/>
                </a:solidFill>
                <a:latin typeface="Arial" charset="0"/>
              </a:defRPr>
            </a:lvl1pPr>
            <a:lvl2pPr marL="741363" indent="-284163" defTabSz="927100">
              <a:defRPr>
                <a:solidFill>
                  <a:schemeClr val="tx1"/>
                </a:solidFill>
                <a:latin typeface="Arial" charset="0"/>
              </a:defRPr>
            </a:lvl2pPr>
            <a:lvl3pPr marL="1141413" indent="-227013" defTabSz="927100">
              <a:defRPr>
                <a:solidFill>
                  <a:schemeClr val="tx1"/>
                </a:solidFill>
                <a:latin typeface="Arial" charset="0"/>
              </a:defRPr>
            </a:lvl3pPr>
            <a:lvl4pPr marL="1598613" indent="-227013" defTabSz="927100">
              <a:defRPr>
                <a:solidFill>
                  <a:schemeClr val="tx1"/>
                </a:solidFill>
                <a:latin typeface="Arial" charset="0"/>
              </a:defRPr>
            </a:lvl4pPr>
            <a:lvl5pPr marL="2055813" indent="-227013" defTabSz="927100">
              <a:defRPr>
                <a:solidFill>
                  <a:schemeClr val="tx1"/>
                </a:solidFill>
                <a:latin typeface="Arial" charset="0"/>
              </a:defRPr>
            </a:lvl5pPr>
            <a:lvl6pPr marL="2513013" indent="-227013" defTabSz="927100" eaLnBrk="0" fontAlgn="base" hangingPunct="0">
              <a:spcBef>
                <a:spcPct val="0"/>
              </a:spcBef>
              <a:spcAft>
                <a:spcPct val="0"/>
              </a:spcAft>
              <a:defRPr>
                <a:solidFill>
                  <a:schemeClr val="tx1"/>
                </a:solidFill>
                <a:latin typeface="Arial" charset="0"/>
              </a:defRPr>
            </a:lvl6pPr>
            <a:lvl7pPr marL="2970213" indent="-227013" defTabSz="927100" eaLnBrk="0" fontAlgn="base" hangingPunct="0">
              <a:spcBef>
                <a:spcPct val="0"/>
              </a:spcBef>
              <a:spcAft>
                <a:spcPct val="0"/>
              </a:spcAft>
              <a:defRPr>
                <a:solidFill>
                  <a:schemeClr val="tx1"/>
                </a:solidFill>
                <a:latin typeface="Arial" charset="0"/>
              </a:defRPr>
            </a:lvl7pPr>
            <a:lvl8pPr marL="3427413" indent="-227013" defTabSz="927100" eaLnBrk="0" fontAlgn="base" hangingPunct="0">
              <a:spcBef>
                <a:spcPct val="0"/>
              </a:spcBef>
              <a:spcAft>
                <a:spcPct val="0"/>
              </a:spcAft>
              <a:defRPr>
                <a:solidFill>
                  <a:schemeClr val="tx1"/>
                </a:solidFill>
                <a:latin typeface="Arial" charset="0"/>
              </a:defRPr>
            </a:lvl8pPr>
            <a:lvl9pPr marL="3884613" indent="-227013" defTabSz="927100" eaLnBrk="0" fontAlgn="base" hangingPunct="0">
              <a:spcBef>
                <a:spcPct val="0"/>
              </a:spcBef>
              <a:spcAft>
                <a:spcPct val="0"/>
              </a:spcAft>
              <a:defRPr>
                <a:solidFill>
                  <a:schemeClr val="tx1"/>
                </a:solidFill>
                <a:latin typeface="Arial" charset="0"/>
              </a:defRPr>
            </a:lvl9pPr>
          </a:lstStyle>
          <a:p>
            <a:fld id="{B2F7BE1A-1F26-4F00-A6E2-5CADBA16CFF5}" type="slidenum">
              <a:rPr lang="en-US" altLang="en-US">
                <a:solidFill>
                  <a:srgbClr val="000000"/>
                </a:solidFill>
                <a:latin typeface="Times New Roman" pitchFamily="18" charset="0"/>
              </a:rPr>
              <a:pPr/>
              <a:t>20</a:t>
            </a:fld>
            <a:endParaRPr lang="en-US" altLang="en-US" dirty="0">
              <a:solidFill>
                <a:srgbClr val="000000"/>
              </a:solidFill>
              <a:latin typeface="Times New Roman" pitchFamily="18" charset="0"/>
            </a:endParaRPr>
          </a:p>
        </p:txBody>
      </p:sp>
      <p:sp>
        <p:nvSpPr>
          <p:cNvPr id="18435" name="Rectangle 2"/>
          <p:cNvSpPr>
            <a:spLocks noGrp="1" noRot="1" noChangeAspect="1" noChangeArrowheads="1" noTextEdit="1"/>
          </p:cNvSpPr>
          <p:nvPr>
            <p:ph type="sldImg"/>
          </p:nvPr>
        </p:nvSpPr>
        <p:spPr>
          <a:xfrm>
            <a:off x="1181100" y="696913"/>
            <a:ext cx="4648200" cy="3486150"/>
          </a:xfrm>
          <a:solidFill>
            <a:srgbClr val="FFFFFF"/>
          </a:solidFill>
          <a:ln/>
        </p:spPr>
      </p:sp>
      <p:sp>
        <p:nvSpPr>
          <p:cNvPr id="18436" name="Rectangle 3"/>
          <p:cNvSpPr>
            <a:spLocks noGrp="1" noChangeArrowheads="1"/>
          </p:cNvSpPr>
          <p:nvPr>
            <p:ph type="body" idx="1"/>
          </p:nvPr>
        </p:nvSpPr>
        <p:spPr>
          <a:solidFill>
            <a:srgbClr val="FFFFFF"/>
          </a:solidFill>
          <a:ln>
            <a:solidFill>
              <a:srgbClr val="000000"/>
            </a:solidFill>
          </a:ln>
        </p:spPr>
        <p:txBody>
          <a:bodyPr/>
          <a:lstStyle/>
          <a:p>
            <a:endParaRPr lang="en-US" altLang="en-US" dirty="0"/>
          </a:p>
        </p:txBody>
      </p:sp>
    </p:spTree>
    <p:extLst>
      <p:ext uri="{BB962C8B-B14F-4D97-AF65-F5344CB8AC3E}">
        <p14:creationId xmlns:p14="http://schemas.microsoft.com/office/powerpoint/2010/main" xmlns="" val="41600983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28688">
              <a:defRPr>
                <a:solidFill>
                  <a:schemeClr val="tx1"/>
                </a:solidFill>
                <a:latin typeface="Arial" panose="020B0604020202020204" pitchFamily="34" charset="0"/>
              </a:defRPr>
            </a:lvl1pPr>
            <a:lvl2pPr marL="742950" indent="-285750" defTabSz="928688">
              <a:defRPr>
                <a:solidFill>
                  <a:schemeClr val="tx1"/>
                </a:solidFill>
                <a:latin typeface="Arial" panose="020B0604020202020204" pitchFamily="34" charset="0"/>
              </a:defRPr>
            </a:lvl2pPr>
            <a:lvl3pPr marL="1143000" indent="-228600" defTabSz="928688">
              <a:defRPr>
                <a:solidFill>
                  <a:schemeClr val="tx1"/>
                </a:solidFill>
                <a:latin typeface="Arial" panose="020B0604020202020204" pitchFamily="34" charset="0"/>
              </a:defRPr>
            </a:lvl3pPr>
            <a:lvl4pPr marL="1600200" indent="-228600" defTabSz="928688">
              <a:defRPr>
                <a:solidFill>
                  <a:schemeClr val="tx1"/>
                </a:solidFill>
                <a:latin typeface="Arial" panose="020B0604020202020204" pitchFamily="34" charset="0"/>
              </a:defRPr>
            </a:lvl4pPr>
            <a:lvl5pPr marL="2057400" indent="-228600" defTabSz="928688">
              <a:defRPr>
                <a:solidFill>
                  <a:schemeClr val="tx1"/>
                </a:solidFill>
                <a:latin typeface="Arial" panose="020B0604020202020204" pitchFamily="34" charset="0"/>
              </a:defRPr>
            </a:lvl5pPr>
            <a:lvl6pPr marL="2514600" indent="-228600" defTabSz="928688" eaLnBrk="0" fontAlgn="base" hangingPunct="0">
              <a:spcBef>
                <a:spcPct val="0"/>
              </a:spcBef>
              <a:spcAft>
                <a:spcPct val="0"/>
              </a:spcAft>
              <a:defRPr>
                <a:solidFill>
                  <a:schemeClr val="tx1"/>
                </a:solidFill>
                <a:latin typeface="Arial" panose="020B0604020202020204" pitchFamily="34" charset="0"/>
              </a:defRPr>
            </a:lvl6pPr>
            <a:lvl7pPr marL="2971800" indent="-228600" defTabSz="928688" eaLnBrk="0" fontAlgn="base" hangingPunct="0">
              <a:spcBef>
                <a:spcPct val="0"/>
              </a:spcBef>
              <a:spcAft>
                <a:spcPct val="0"/>
              </a:spcAft>
              <a:defRPr>
                <a:solidFill>
                  <a:schemeClr val="tx1"/>
                </a:solidFill>
                <a:latin typeface="Arial" panose="020B0604020202020204" pitchFamily="34" charset="0"/>
              </a:defRPr>
            </a:lvl7pPr>
            <a:lvl8pPr marL="3429000" indent="-228600" defTabSz="928688" eaLnBrk="0" fontAlgn="base" hangingPunct="0">
              <a:spcBef>
                <a:spcPct val="0"/>
              </a:spcBef>
              <a:spcAft>
                <a:spcPct val="0"/>
              </a:spcAft>
              <a:defRPr>
                <a:solidFill>
                  <a:schemeClr val="tx1"/>
                </a:solidFill>
                <a:latin typeface="Arial" panose="020B0604020202020204" pitchFamily="34" charset="0"/>
              </a:defRPr>
            </a:lvl8pPr>
            <a:lvl9pPr marL="3886200" indent="-228600" defTabSz="928688" eaLnBrk="0" fontAlgn="base" hangingPunct="0">
              <a:spcBef>
                <a:spcPct val="0"/>
              </a:spcBef>
              <a:spcAft>
                <a:spcPct val="0"/>
              </a:spcAft>
              <a:defRPr>
                <a:solidFill>
                  <a:schemeClr val="tx1"/>
                </a:solidFill>
                <a:latin typeface="Arial" panose="020B0604020202020204" pitchFamily="34" charset="0"/>
              </a:defRPr>
            </a:lvl9pPr>
          </a:lstStyle>
          <a:p>
            <a:fld id="{215D058F-9FDD-428B-AED2-EA723845EBE1}" type="slidenum">
              <a:rPr lang="en-US" altLang="en-US">
                <a:latin typeface="Times New Roman" panose="02020603050405020304" pitchFamily="18" charset="0"/>
              </a:rPr>
              <a:pPr/>
              <a:t>21</a:t>
            </a:fld>
            <a:endParaRPr lang="en-US" altLang="en-US" dirty="0">
              <a:latin typeface="Times New Roman" panose="02020603050405020304" pitchFamily="18" charset="0"/>
            </a:endParaRPr>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xmlns="" val="36185684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txBox="1">
            <a:spLocks noGrp="1" noChangeArrowheads="1"/>
          </p:cNvSpPr>
          <p:nvPr/>
        </p:nvSpPr>
        <p:spPr bwMode="auto">
          <a:xfrm>
            <a:off x="3971925" y="8831263"/>
            <a:ext cx="3038475" cy="4651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2830" tIns="46415" rIns="92830" bIns="46415" anchor="b"/>
          <a:lstStyle>
            <a:lvl1pPr defTabSz="928688">
              <a:defRPr>
                <a:solidFill>
                  <a:schemeClr val="tx1"/>
                </a:solidFill>
                <a:latin typeface="Arial" panose="020B0604020202020204" pitchFamily="34" charset="0"/>
              </a:defRPr>
            </a:lvl1pPr>
            <a:lvl2pPr marL="742950" indent="-285750" defTabSz="928688">
              <a:defRPr>
                <a:solidFill>
                  <a:schemeClr val="tx1"/>
                </a:solidFill>
                <a:latin typeface="Arial" panose="020B0604020202020204" pitchFamily="34" charset="0"/>
              </a:defRPr>
            </a:lvl2pPr>
            <a:lvl3pPr marL="1143000" indent="-228600" defTabSz="928688">
              <a:defRPr>
                <a:solidFill>
                  <a:schemeClr val="tx1"/>
                </a:solidFill>
                <a:latin typeface="Arial" panose="020B0604020202020204" pitchFamily="34" charset="0"/>
              </a:defRPr>
            </a:lvl3pPr>
            <a:lvl4pPr marL="1600200" indent="-228600" defTabSz="928688">
              <a:defRPr>
                <a:solidFill>
                  <a:schemeClr val="tx1"/>
                </a:solidFill>
                <a:latin typeface="Arial" panose="020B0604020202020204" pitchFamily="34" charset="0"/>
              </a:defRPr>
            </a:lvl4pPr>
            <a:lvl5pPr marL="2057400" indent="-228600" defTabSz="928688">
              <a:defRPr>
                <a:solidFill>
                  <a:schemeClr val="tx1"/>
                </a:solidFill>
                <a:latin typeface="Arial" panose="020B0604020202020204" pitchFamily="34" charset="0"/>
              </a:defRPr>
            </a:lvl5pPr>
            <a:lvl6pPr marL="2514600" indent="-228600" defTabSz="928688" eaLnBrk="0" fontAlgn="base" hangingPunct="0">
              <a:spcBef>
                <a:spcPct val="0"/>
              </a:spcBef>
              <a:spcAft>
                <a:spcPct val="0"/>
              </a:spcAft>
              <a:defRPr>
                <a:solidFill>
                  <a:schemeClr val="tx1"/>
                </a:solidFill>
                <a:latin typeface="Arial" panose="020B0604020202020204" pitchFamily="34" charset="0"/>
              </a:defRPr>
            </a:lvl6pPr>
            <a:lvl7pPr marL="2971800" indent="-228600" defTabSz="928688" eaLnBrk="0" fontAlgn="base" hangingPunct="0">
              <a:spcBef>
                <a:spcPct val="0"/>
              </a:spcBef>
              <a:spcAft>
                <a:spcPct val="0"/>
              </a:spcAft>
              <a:defRPr>
                <a:solidFill>
                  <a:schemeClr val="tx1"/>
                </a:solidFill>
                <a:latin typeface="Arial" panose="020B0604020202020204" pitchFamily="34" charset="0"/>
              </a:defRPr>
            </a:lvl7pPr>
            <a:lvl8pPr marL="3429000" indent="-228600" defTabSz="928688" eaLnBrk="0" fontAlgn="base" hangingPunct="0">
              <a:spcBef>
                <a:spcPct val="0"/>
              </a:spcBef>
              <a:spcAft>
                <a:spcPct val="0"/>
              </a:spcAft>
              <a:defRPr>
                <a:solidFill>
                  <a:schemeClr val="tx1"/>
                </a:solidFill>
                <a:latin typeface="Arial" panose="020B0604020202020204" pitchFamily="34" charset="0"/>
              </a:defRPr>
            </a:lvl8pPr>
            <a:lvl9pPr marL="3886200" indent="-228600" defTabSz="928688"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CEE7D5BF-A0D0-490F-99D4-E363BE03D74F}" type="slidenum">
              <a:rPr lang="en-US" altLang="en-US" sz="1200">
                <a:latin typeface="Times New Roman" panose="02020603050405020304" pitchFamily="18" charset="0"/>
              </a:rPr>
              <a:pPr algn="r" eaLnBrk="1" hangingPunct="1"/>
              <a:t>2</a:t>
            </a:fld>
            <a:endParaRPr lang="en-US" altLang="en-US" sz="1200" dirty="0">
              <a:latin typeface="Times New Roman" panose="02020603050405020304" pitchFamily="18" charset="0"/>
            </a:endParaRPr>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xmlns="" val="401666289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28688">
              <a:defRPr>
                <a:solidFill>
                  <a:schemeClr val="tx1"/>
                </a:solidFill>
                <a:latin typeface="Arial" panose="020B0604020202020204" pitchFamily="34" charset="0"/>
              </a:defRPr>
            </a:lvl1pPr>
            <a:lvl2pPr marL="742950" indent="-285750" defTabSz="928688">
              <a:defRPr>
                <a:solidFill>
                  <a:schemeClr val="tx1"/>
                </a:solidFill>
                <a:latin typeface="Arial" panose="020B0604020202020204" pitchFamily="34" charset="0"/>
              </a:defRPr>
            </a:lvl2pPr>
            <a:lvl3pPr marL="1143000" indent="-228600" defTabSz="928688">
              <a:defRPr>
                <a:solidFill>
                  <a:schemeClr val="tx1"/>
                </a:solidFill>
                <a:latin typeface="Arial" panose="020B0604020202020204" pitchFamily="34" charset="0"/>
              </a:defRPr>
            </a:lvl3pPr>
            <a:lvl4pPr marL="1600200" indent="-228600" defTabSz="928688">
              <a:defRPr>
                <a:solidFill>
                  <a:schemeClr val="tx1"/>
                </a:solidFill>
                <a:latin typeface="Arial" panose="020B0604020202020204" pitchFamily="34" charset="0"/>
              </a:defRPr>
            </a:lvl4pPr>
            <a:lvl5pPr marL="2057400" indent="-228600" defTabSz="928688">
              <a:defRPr>
                <a:solidFill>
                  <a:schemeClr val="tx1"/>
                </a:solidFill>
                <a:latin typeface="Arial" panose="020B0604020202020204" pitchFamily="34" charset="0"/>
              </a:defRPr>
            </a:lvl5pPr>
            <a:lvl6pPr marL="2514600" indent="-228600" defTabSz="928688" eaLnBrk="0" fontAlgn="base" hangingPunct="0">
              <a:spcBef>
                <a:spcPct val="0"/>
              </a:spcBef>
              <a:spcAft>
                <a:spcPct val="0"/>
              </a:spcAft>
              <a:defRPr>
                <a:solidFill>
                  <a:schemeClr val="tx1"/>
                </a:solidFill>
                <a:latin typeface="Arial" panose="020B0604020202020204" pitchFamily="34" charset="0"/>
              </a:defRPr>
            </a:lvl6pPr>
            <a:lvl7pPr marL="2971800" indent="-228600" defTabSz="928688" eaLnBrk="0" fontAlgn="base" hangingPunct="0">
              <a:spcBef>
                <a:spcPct val="0"/>
              </a:spcBef>
              <a:spcAft>
                <a:spcPct val="0"/>
              </a:spcAft>
              <a:defRPr>
                <a:solidFill>
                  <a:schemeClr val="tx1"/>
                </a:solidFill>
                <a:latin typeface="Arial" panose="020B0604020202020204" pitchFamily="34" charset="0"/>
              </a:defRPr>
            </a:lvl7pPr>
            <a:lvl8pPr marL="3429000" indent="-228600" defTabSz="928688" eaLnBrk="0" fontAlgn="base" hangingPunct="0">
              <a:spcBef>
                <a:spcPct val="0"/>
              </a:spcBef>
              <a:spcAft>
                <a:spcPct val="0"/>
              </a:spcAft>
              <a:defRPr>
                <a:solidFill>
                  <a:schemeClr val="tx1"/>
                </a:solidFill>
                <a:latin typeface="Arial" panose="020B0604020202020204" pitchFamily="34" charset="0"/>
              </a:defRPr>
            </a:lvl8pPr>
            <a:lvl9pPr marL="3886200" indent="-228600" defTabSz="928688" eaLnBrk="0" fontAlgn="base" hangingPunct="0">
              <a:spcBef>
                <a:spcPct val="0"/>
              </a:spcBef>
              <a:spcAft>
                <a:spcPct val="0"/>
              </a:spcAft>
              <a:defRPr>
                <a:solidFill>
                  <a:schemeClr val="tx1"/>
                </a:solidFill>
                <a:latin typeface="Arial" panose="020B0604020202020204" pitchFamily="34" charset="0"/>
              </a:defRPr>
            </a:lvl9pPr>
          </a:lstStyle>
          <a:p>
            <a:fld id="{C95ABD75-B41E-45E7-BA7E-A8C7A4E42DB3}" type="slidenum">
              <a:rPr lang="en-US" altLang="en-US">
                <a:latin typeface="Times New Roman" panose="02020603050405020304" pitchFamily="18" charset="0"/>
              </a:rPr>
              <a:pPr/>
              <a:t>22</a:t>
            </a:fld>
            <a:endParaRPr lang="en-US" altLang="en-US" dirty="0">
              <a:latin typeface="Times New Roman" panose="02020603050405020304" pitchFamily="18" charset="0"/>
            </a:endParaRPr>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xmlns="" val="248432231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28688">
              <a:defRPr>
                <a:solidFill>
                  <a:schemeClr val="tx1"/>
                </a:solidFill>
                <a:latin typeface="Arial" panose="020B0604020202020204" pitchFamily="34" charset="0"/>
              </a:defRPr>
            </a:lvl1pPr>
            <a:lvl2pPr marL="742950" indent="-285750" defTabSz="928688">
              <a:defRPr>
                <a:solidFill>
                  <a:schemeClr val="tx1"/>
                </a:solidFill>
                <a:latin typeface="Arial" panose="020B0604020202020204" pitchFamily="34" charset="0"/>
              </a:defRPr>
            </a:lvl2pPr>
            <a:lvl3pPr marL="1143000" indent="-228600" defTabSz="928688">
              <a:defRPr>
                <a:solidFill>
                  <a:schemeClr val="tx1"/>
                </a:solidFill>
                <a:latin typeface="Arial" panose="020B0604020202020204" pitchFamily="34" charset="0"/>
              </a:defRPr>
            </a:lvl3pPr>
            <a:lvl4pPr marL="1600200" indent="-228600" defTabSz="928688">
              <a:defRPr>
                <a:solidFill>
                  <a:schemeClr val="tx1"/>
                </a:solidFill>
                <a:latin typeface="Arial" panose="020B0604020202020204" pitchFamily="34" charset="0"/>
              </a:defRPr>
            </a:lvl4pPr>
            <a:lvl5pPr marL="2057400" indent="-228600" defTabSz="928688">
              <a:defRPr>
                <a:solidFill>
                  <a:schemeClr val="tx1"/>
                </a:solidFill>
                <a:latin typeface="Arial" panose="020B0604020202020204" pitchFamily="34" charset="0"/>
              </a:defRPr>
            </a:lvl5pPr>
            <a:lvl6pPr marL="2514600" indent="-228600" defTabSz="928688" eaLnBrk="0" fontAlgn="base" hangingPunct="0">
              <a:spcBef>
                <a:spcPct val="0"/>
              </a:spcBef>
              <a:spcAft>
                <a:spcPct val="0"/>
              </a:spcAft>
              <a:defRPr>
                <a:solidFill>
                  <a:schemeClr val="tx1"/>
                </a:solidFill>
                <a:latin typeface="Arial" panose="020B0604020202020204" pitchFamily="34" charset="0"/>
              </a:defRPr>
            </a:lvl6pPr>
            <a:lvl7pPr marL="2971800" indent="-228600" defTabSz="928688" eaLnBrk="0" fontAlgn="base" hangingPunct="0">
              <a:spcBef>
                <a:spcPct val="0"/>
              </a:spcBef>
              <a:spcAft>
                <a:spcPct val="0"/>
              </a:spcAft>
              <a:defRPr>
                <a:solidFill>
                  <a:schemeClr val="tx1"/>
                </a:solidFill>
                <a:latin typeface="Arial" panose="020B0604020202020204" pitchFamily="34" charset="0"/>
              </a:defRPr>
            </a:lvl7pPr>
            <a:lvl8pPr marL="3429000" indent="-228600" defTabSz="928688" eaLnBrk="0" fontAlgn="base" hangingPunct="0">
              <a:spcBef>
                <a:spcPct val="0"/>
              </a:spcBef>
              <a:spcAft>
                <a:spcPct val="0"/>
              </a:spcAft>
              <a:defRPr>
                <a:solidFill>
                  <a:schemeClr val="tx1"/>
                </a:solidFill>
                <a:latin typeface="Arial" panose="020B0604020202020204" pitchFamily="34" charset="0"/>
              </a:defRPr>
            </a:lvl8pPr>
            <a:lvl9pPr marL="3886200" indent="-228600" defTabSz="928688" eaLnBrk="0" fontAlgn="base" hangingPunct="0">
              <a:spcBef>
                <a:spcPct val="0"/>
              </a:spcBef>
              <a:spcAft>
                <a:spcPct val="0"/>
              </a:spcAft>
              <a:defRPr>
                <a:solidFill>
                  <a:schemeClr val="tx1"/>
                </a:solidFill>
                <a:latin typeface="Arial" panose="020B0604020202020204" pitchFamily="34" charset="0"/>
              </a:defRPr>
            </a:lvl9pPr>
          </a:lstStyle>
          <a:p>
            <a:fld id="{F145978D-65F4-414F-8C1D-F7E6052FFE63}" type="slidenum">
              <a:rPr lang="en-US" altLang="en-US">
                <a:latin typeface="Times New Roman" panose="02020603050405020304" pitchFamily="18" charset="0"/>
              </a:rPr>
              <a:pPr/>
              <a:t>23</a:t>
            </a:fld>
            <a:endParaRPr lang="en-US" altLang="en-US" dirty="0">
              <a:latin typeface="Times New Roman" panose="02020603050405020304" pitchFamily="18" charset="0"/>
            </a:endParaRPr>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xmlns="" val="31774815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28688">
              <a:defRPr>
                <a:solidFill>
                  <a:schemeClr val="tx1"/>
                </a:solidFill>
                <a:latin typeface="Arial" panose="020B0604020202020204" pitchFamily="34" charset="0"/>
              </a:defRPr>
            </a:lvl1pPr>
            <a:lvl2pPr marL="742950" indent="-285750" defTabSz="928688">
              <a:defRPr>
                <a:solidFill>
                  <a:schemeClr val="tx1"/>
                </a:solidFill>
                <a:latin typeface="Arial" panose="020B0604020202020204" pitchFamily="34" charset="0"/>
              </a:defRPr>
            </a:lvl2pPr>
            <a:lvl3pPr marL="1143000" indent="-228600" defTabSz="928688">
              <a:defRPr>
                <a:solidFill>
                  <a:schemeClr val="tx1"/>
                </a:solidFill>
                <a:latin typeface="Arial" panose="020B0604020202020204" pitchFamily="34" charset="0"/>
              </a:defRPr>
            </a:lvl3pPr>
            <a:lvl4pPr marL="1600200" indent="-228600" defTabSz="928688">
              <a:defRPr>
                <a:solidFill>
                  <a:schemeClr val="tx1"/>
                </a:solidFill>
                <a:latin typeface="Arial" panose="020B0604020202020204" pitchFamily="34" charset="0"/>
              </a:defRPr>
            </a:lvl4pPr>
            <a:lvl5pPr marL="2057400" indent="-228600" defTabSz="928688">
              <a:defRPr>
                <a:solidFill>
                  <a:schemeClr val="tx1"/>
                </a:solidFill>
                <a:latin typeface="Arial" panose="020B0604020202020204" pitchFamily="34" charset="0"/>
              </a:defRPr>
            </a:lvl5pPr>
            <a:lvl6pPr marL="2514600" indent="-228600" defTabSz="928688" eaLnBrk="0" fontAlgn="base" hangingPunct="0">
              <a:spcBef>
                <a:spcPct val="0"/>
              </a:spcBef>
              <a:spcAft>
                <a:spcPct val="0"/>
              </a:spcAft>
              <a:defRPr>
                <a:solidFill>
                  <a:schemeClr val="tx1"/>
                </a:solidFill>
                <a:latin typeface="Arial" panose="020B0604020202020204" pitchFamily="34" charset="0"/>
              </a:defRPr>
            </a:lvl6pPr>
            <a:lvl7pPr marL="2971800" indent="-228600" defTabSz="928688" eaLnBrk="0" fontAlgn="base" hangingPunct="0">
              <a:spcBef>
                <a:spcPct val="0"/>
              </a:spcBef>
              <a:spcAft>
                <a:spcPct val="0"/>
              </a:spcAft>
              <a:defRPr>
                <a:solidFill>
                  <a:schemeClr val="tx1"/>
                </a:solidFill>
                <a:latin typeface="Arial" panose="020B0604020202020204" pitchFamily="34" charset="0"/>
              </a:defRPr>
            </a:lvl7pPr>
            <a:lvl8pPr marL="3429000" indent="-228600" defTabSz="928688" eaLnBrk="0" fontAlgn="base" hangingPunct="0">
              <a:spcBef>
                <a:spcPct val="0"/>
              </a:spcBef>
              <a:spcAft>
                <a:spcPct val="0"/>
              </a:spcAft>
              <a:defRPr>
                <a:solidFill>
                  <a:schemeClr val="tx1"/>
                </a:solidFill>
                <a:latin typeface="Arial" panose="020B0604020202020204" pitchFamily="34" charset="0"/>
              </a:defRPr>
            </a:lvl8pPr>
            <a:lvl9pPr marL="3886200" indent="-228600" defTabSz="928688" eaLnBrk="0" fontAlgn="base" hangingPunct="0">
              <a:spcBef>
                <a:spcPct val="0"/>
              </a:spcBef>
              <a:spcAft>
                <a:spcPct val="0"/>
              </a:spcAft>
              <a:defRPr>
                <a:solidFill>
                  <a:schemeClr val="tx1"/>
                </a:solidFill>
                <a:latin typeface="Arial" panose="020B0604020202020204" pitchFamily="34" charset="0"/>
              </a:defRPr>
            </a:lvl9pPr>
          </a:lstStyle>
          <a:p>
            <a:fld id="{991B2368-0676-4310-9A70-00C4542EB8D3}" type="slidenum">
              <a:rPr lang="en-US" altLang="en-US">
                <a:latin typeface="Times New Roman" panose="02020603050405020304" pitchFamily="18" charset="0"/>
              </a:rPr>
              <a:pPr/>
              <a:t>24</a:t>
            </a:fld>
            <a:endParaRPr lang="en-US" altLang="en-US" dirty="0">
              <a:latin typeface="Times New Roman" panose="02020603050405020304" pitchFamily="18" charset="0"/>
            </a:endParaRPr>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tLang="en-US" sz="1300" dirty="0">
              <a:cs typeface="Times New Roman" panose="02020603050405020304" pitchFamily="18" charset="0"/>
            </a:endParaRPr>
          </a:p>
        </p:txBody>
      </p:sp>
    </p:spTree>
    <p:extLst>
      <p:ext uri="{BB962C8B-B14F-4D97-AF65-F5344CB8AC3E}">
        <p14:creationId xmlns:p14="http://schemas.microsoft.com/office/powerpoint/2010/main" xmlns="" val="6856012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txBox="1">
            <a:spLocks noGrp="1" noChangeArrowheads="1"/>
          </p:cNvSpPr>
          <p:nvPr/>
        </p:nvSpPr>
        <p:spPr bwMode="auto">
          <a:xfrm>
            <a:off x="3971925" y="8831263"/>
            <a:ext cx="3038475" cy="4651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2830" tIns="46415" rIns="92830" bIns="46415" anchor="b"/>
          <a:lstStyle>
            <a:lvl1pPr defTabSz="928688">
              <a:defRPr>
                <a:solidFill>
                  <a:schemeClr val="tx1"/>
                </a:solidFill>
                <a:latin typeface="Arial" panose="020B0604020202020204" pitchFamily="34" charset="0"/>
              </a:defRPr>
            </a:lvl1pPr>
            <a:lvl2pPr marL="742950" indent="-285750" defTabSz="928688">
              <a:defRPr>
                <a:solidFill>
                  <a:schemeClr val="tx1"/>
                </a:solidFill>
                <a:latin typeface="Arial" panose="020B0604020202020204" pitchFamily="34" charset="0"/>
              </a:defRPr>
            </a:lvl2pPr>
            <a:lvl3pPr marL="1143000" indent="-228600" defTabSz="928688">
              <a:defRPr>
                <a:solidFill>
                  <a:schemeClr val="tx1"/>
                </a:solidFill>
                <a:latin typeface="Arial" panose="020B0604020202020204" pitchFamily="34" charset="0"/>
              </a:defRPr>
            </a:lvl3pPr>
            <a:lvl4pPr marL="1600200" indent="-228600" defTabSz="928688">
              <a:defRPr>
                <a:solidFill>
                  <a:schemeClr val="tx1"/>
                </a:solidFill>
                <a:latin typeface="Arial" panose="020B0604020202020204" pitchFamily="34" charset="0"/>
              </a:defRPr>
            </a:lvl4pPr>
            <a:lvl5pPr marL="2057400" indent="-228600" defTabSz="928688">
              <a:defRPr>
                <a:solidFill>
                  <a:schemeClr val="tx1"/>
                </a:solidFill>
                <a:latin typeface="Arial" panose="020B0604020202020204" pitchFamily="34" charset="0"/>
              </a:defRPr>
            </a:lvl5pPr>
            <a:lvl6pPr marL="2514600" indent="-228600" defTabSz="928688" eaLnBrk="0" fontAlgn="base" hangingPunct="0">
              <a:spcBef>
                <a:spcPct val="0"/>
              </a:spcBef>
              <a:spcAft>
                <a:spcPct val="0"/>
              </a:spcAft>
              <a:defRPr>
                <a:solidFill>
                  <a:schemeClr val="tx1"/>
                </a:solidFill>
                <a:latin typeface="Arial" panose="020B0604020202020204" pitchFamily="34" charset="0"/>
              </a:defRPr>
            </a:lvl6pPr>
            <a:lvl7pPr marL="2971800" indent="-228600" defTabSz="928688" eaLnBrk="0" fontAlgn="base" hangingPunct="0">
              <a:spcBef>
                <a:spcPct val="0"/>
              </a:spcBef>
              <a:spcAft>
                <a:spcPct val="0"/>
              </a:spcAft>
              <a:defRPr>
                <a:solidFill>
                  <a:schemeClr val="tx1"/>
                </a:solidFill>
                <a:latin typeface="Arial" panose="020B0604020202020204" pitchFamily="34" charset="0"/>
              </a:defRPr>
            </a:lvl7pPr>
            <a:lvl8pPr marL="3429000" indent="-228600" defTabSz="928688" eaLnBrk="0" fontAlgn="base" hangingPunct="0">
              <a:spcBef>
                <a:spcPct val="0"/>
              </a:spcBef>
              <a:spcAft>
                <a:spcPct val="0"/>
              </a:spcAft>
              <a:defRPr>
                <a:solidFill>
                  <a:schemeClr val="tx1"/>
                </a:solidFill>
                <a:latin typeface="Arial" panose="020B0604020202020204" pitchFamily="34" charset="0"/>
              </a:defRPr>
            </a:lvl8pPr>
            <a:lvl9pPr marL="3886200" indent="-228600" defTabSz="928688"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CEE7D5BF-A0D0-490F-99D4-E363BE03D74F}" type="slidenum">
              <a:rPr lang="en-US" altLang="en-US" sz="1200">
                <a:latin typeface="Times New Roman" panose="02020603050405020304" pitchFamily="18" charset="0"/>
              </a:rPr>
              <a:pPr algn="r" eaLnBrk="1" hangingPunct="1"/>
              <a:t>3</a:t>
            </a:fld>
            <a:endParaRPr lang="en-US" altLang="en-US" sz="1200" dirty="0">
              <a:latin typeface="Times New Roman" panose="02020603050405020304" pitchFamily="18" charset="0"/>
            </a:endParaRPr>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xmlns="" val="27659834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txBox="1">
            <a:spLocks noGrp="1" noChangeArrowheads="1"/>
          </p:cNvSpPr>
          <p:nvPr/>
        </p:nvSpPr>
        <p:spPr bwMode="auto">
          <a:xfrm>
            <a:off x="3971925" y="8831263"/>
            <a:ext cx="3038475" cy="4651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2830" tIns="46415" rIns="92830" bIns="46415" anchor="b"/>
          <a:lstStyle>
            <a:lvl1pPr defTabSz="928688">
              <a:defRPr>
                <a:solidFill>
                  <a:schemeClr val="tx1"/>
                </a:solidFill>
                <a:latin typeface="Arial" panose="020B0604020202020204" pitchFamily="34" charset="0"/>
              </a:defRPr>
            </a:lvl1pPr>
            <a:lvl2pPr marL="742950" indent="-285750" defTabSz="928688">
              <a:defRPr>
                <a:solidFill>
                  <a:schemeClr val="tx1"/>
                </a:solidFill>
                <a:latin typeface="Arial" panose="020B0604020202020204" pitchFamily="34" charset="0"/>
              </a:defRPr>
            </a:lvl2pPr>
            <a:lvl3pPr marL="1143000" indent="-228600" defTabSz="928688">
              <a:defRPr>
                <a:solidFill>
                  <a:schemeClr val="tx1"/>
                </a:solidFill>
                <a:latin typeface="Arial" panose="020B0604020202020204" pitchFamily="34" charset="0"/>
              </a:defRPr>
            </a:lvl3pPr>
            <a:lvl4pPr marL="1600200" indent="-228600" defTabSz="928688">
              <a:defRPr>
                <a:solidFill>
                  <a:schemeClr val="tx1"/>
                </a:solidFill>
                <a:latin typeface="Arial" panose="020B0604020202020204" pitchFamily="34" charset="0"/>
              </a:defRPr>
            </a:lvl4pPr>
            <a:lvl5pPr marL="2057400" indent="-228600" defTabSz="928688">
              <a:defRPr>
                <a:solidFill>
                  <a:schemeClr val="tx1"/>
                </a:solidFill>
                <a:latin typeface="Arial" panose="020B0604020202020204" pitchFamily="34" charset="0"/>
              </a:defRPr>
            </a:lvl5pPr>
            <a:lvl6pPr marL="2514600" indent="-228600" defTabSz="928688" eaLnBrk="0" fontAlgn="base" hangingPunct="0">
              <a:spcBef>
                <a:spcPct val="0"/>
              </a:spcBef>
              <a:spcAft>
                <a:spcPct val="0"/>
              </a:spcAft>
              <a:defRPr>
                <a:solidFill>
                  <a:schemeClr val="tx1"/>
                </a:solidFill>
                <a:latin typeface="Arial" panose="020B0604020202020204" pitchFamily="34" charset="0"/>
              </a:defRPr>
            </a:lvl6pPr>
            <a:lvl7pPr marL="2971800" indent="-228600" defTabSz="928688" eaLnBrk="0" fontAlgn="base" hangingPunct="0">
              <a:spcBef>
                <a:spcPct val="0"/>
              </a:spcBef>
              <a:spcAft>
                <a:spcPct val="0"/>
              </a:spcAft>
              <a:defRPr>
                <a:solidFill>
                  <a:schemeClr val="tx1"/>
                </a:solidFill>
                <a:latin typeface="Arial" panose="020B0604020202020204" pitchFamily="34" charset="0"/>
              </a:defRPr>
            </a:lvl7pPr>
            <a:lvl8pPr marL="3429000" indent="-228600" defTabSz="928688" eaLnBrk="0" fontAlgn="base" hangingPunct="0">
              <a:spcBef>
                <a:spcPct val="0"/>
              </a:spcBef>
              <a:spcAft>
                <a:spcPct val="0"/>
              </a:spcAft>
              <a:defRPr>
                <a:solidFill>
                  <a:schemeClr val="tx1"/>
                </a:solidFill>
                <a:latin typeface="Arial" panose="020B0604020202020204" pitchFamily="34" charset="0"/>
              </a:defRPr>
            </a:lvl8pPr>
            <a:lvl9pPr marL="3886200" indent="-228600" defTabSz="928688"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0332EABF-0317-4E04-B3E9-A3609F06F4C2}" type="slidenum">
              <a:rPr lang="en-US" altLang="en-US" sz="1200">
                <a:latin typeface="Times New Roman" panose="02020603050405020304" pitchFamily="18" charset="0"/>
              </a:rPr>
              <a:pPr algn="r" eaLnBrk="1" hangingPunct="1"/>
              <a:t>4</a:t>
            </a:fld>
            <a:endParaRPr lang="en-US" altLang="en-US" sz="1200" dirty="0">
              <a:latin typeface="Times New Roman" panose="02020603050405020304" pitchFamily="18" charset="0"/>
            </a:endParaRPr>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xmlns="" val="22289014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txBox="1">
            <a:spLocks noGrp="1" noChangeArrowheads="1"/>
          </p:cNvSpPr>
          <p:nvPr/>
        </p:nvSpPr>
        <p:spPr bwMode="auto">
          <a:xfrm>
            <a:off x="3971925" y="8831263"/>
            <a:ext cx="3038475" cy="4651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2830" tIns="46415" rIns="92830" bIns="46415" anchor="b"/>
          <a:lstStyle>
            <a:lvl1pPr defTabSz="928688">
              <a:defRPr>
                <a:solidFill>
                  <a:schemeClr val="tx1"/>
                </a:solidFill>
                <a:latin typeface="Arial" panose="020B0604020202020204" pitchFamily="34" charset="0"/>
              </a:defRPr>
            </a:lvl1pPr>
            <a:lvl2pPr marL="742950" indent="-285750" defTabSz="928688">
              <a:defRPr>
                <a:solidFill>
                  <a:schemeClr val="tx1"/>
                </a:solidFill>
                <a:latin typeface="Arial" panose="020B0604020202020204" pitchFamily="34" charset="0"/>
              </a:defRPr>
            </a:lvl2pPr>
            <a:lvl3pPr marL="1143000" indent="-228600" defTabSz="928688">
              <a:defRPr>
                <a:solidFill>
                  <a:schemeClr val="tx1"/>
                </a:solidFill>
                <a:latin typeface="Arial" panose="020B0604020202020204" pitchFamily="34" charset="0"/>
              </a:defRPr>
            </a:lvl3pPr>
            <a:lvl4pPr marL="1600200" indent="-228600" defTabSz="928688">
              <a:defRPr>
                <a:solidFill>
                  <a:schemeClr val="tx1"/>
                </a:solidFill>
                <a:latin typeface="Arial" panose="020B0604020202020204" pitchFamily="34" charset="0"/>
              </a:defRPr>
            </a:lvl4pPr>
            <a:lvl5pPr marL="2057400" indent="-228600" defTabSz="928688">
              <a:defRPr>
                <a:solidFill>
                  <a:schemeClr val="tx1"/>
                </a:solidFill>
                <a:latin typeface="Arial" panose="020B0604020202020204" pitchFamily="34" charset="0"/>
              </a:defRPr>
            </a:lvl5pPr>
            <a:lvl6pPr marL="2514600" indent="-228600" defTabSz="928688" eaLnBrk="0" fontAlgn="base" hangingPunct="0">
              <a:spcBef>
                <a:spcPct val="0"/>
              </a:spcBef>
              <a:spcAft>
                <a:spcPct val="0"/>
              </a:spcAft>
              <a:defRPr>
                <a:solidFill>
                  <a:schemeClr val="tx1"/>
                </a:solidFill>
                <a:latin typeface="Arial" panose="020B0604020202020204" pitchFamily="34" charset="0"/>
              </a:defRPr>
            </a:lvl6pPr>
            <a:lvl7pPr marL="2971800" indent="-228600" defTabSz="928688" eaLnBrk="0" fontAlgn="base" hangingPunct="0">
              <a:spcBef>
                <a:spcPct val="0"/>
              </a:spcBef>
              <a:spcAft>
                <a:spcPct val="0"/>
              </a:spcAft>
              <a:defRPr>
                <a:solidFill>
                  <a:schemeClr val="tx1"/>
                </a:solidFill>
                <a:latin typeface="Arial" panose="020B0604020202020204" pitchFamily="34" charset="0"/>
              </a:defRPr>
            </a:lvl7pPr>
            <a:lvl8pPr marL="3429000" indent="-228600" defTabSz="928688" eaLnBrk="0" fontAlgn="base" hangingPunct="0">
              <a:spcBef>
                <a:spcPct val="0"/>
              </a:spcBef>
              <a:spcAft>
                <a:spcPct val="0"/>
              </a:spcAft>
              <a:defRPr>
                <a:solidFill>
                  <a:schemeClr val="tx1"/>
                </a:solidFill>
                <a:latin typeface="Arial" panose="020B0604020202020204" pitchFamily="34" charset="0"/>
              </a:defRPr>
            </a:lvl8pPr>
            <a:lvl9pPr marL="3886200" indent="-228600" defTabSz="928688"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CEE7D5BF-A0D0-490F-99D4-E363BE03D74F}" type="slidenum">
              <a:rPr lang="en-US" altLang="en-US" sz="1200">
                <a:latin typeface="Times New Roman" panose="02020603050405020304" pitchFamily="18" charset="0"/>
              </a:rPr>
              <a:pPr algn="r" eaLnBrk="1" hangingPunct="1"/>
              <a:t>7</a:t>
            </a:fld>
            <a:endParaRPr lang="en-US" altLang="en-US" sz="1200" dirty="0">
              <a:latin typeface="Times New Roman" panose="02020603050405020304" pitchFamily="18" charset="0"/>
            </a:endParaRPr>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xmlns="" val="37046783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28688">
              <a:defRPr>
                <a:solidFill>
                  <a:schemeClr val="tx1"/>
                </a:solidFill>
                <a:latin typeface="Arial" panose="020B0604020202020204" pitchFamily="34" charset="0"/>
              </a:defRPr>
            </a:lvl1pPr>
            <a:lvl2pPr marL="742950" indent="-285750" defTabSz="928688">
              <a:defRPr>
                <a:solidFill>
                  <a:schemeClr val="tx1"/>
                </a:solidFill>
                <a:latin typeface="Arial" panose="020B0604020202020204" pitchFamily="34" charset="0"/>
              </a:defRPr>
            </a:lvl2pPr>
            <a:lvl3pPr marL="1143000" indent="-228600" defTabSz="928688">
              <a:defRPr>
                <a:solidFill>
                  <a:schemeClr val="tx1"/>
                </a:solidFill>
                <a:latin typeface="Arial" panose="020B0604020202020204" pitchFamily="34" charset="0"/>
              </a:defRPr>
            </a:lvl3pPr>
            <a:lvl4pPr marL="1600200" indent="-228600" defTabSz="928688">
              <a:defRPr>
                <a:solidFill>
                  <a:schemeClr val="tx1"/>
                </a:solidFill>
                <a:latin typeface="Arial" panose="020B0604020202020204" pitchFamily="34" charset="0"/>
              </a:defRPr>
            </a:lvl4pPr>
            <a:lvl5pPr marL="2057400" indent="-228600" defTabSz="928688">
              <a:defRPr>
                <a:solidFill>
                  <a:schemeClr val="tx1"/>
                </a:solidFill>
                <a:latin typeface="Arial" panose="020B0604020202020204" pitchFamily="34" charset="0"/>
              </a:defRPr>
            </a:lvl5pPr>
            <a:lvl6pPr marL="2514600" indent="-228600" defTabSz="928688" eaLnBrk="0" fontAlgn="base" hangingPunct="0">
              <a:spcBef>
                <a:spcPct val="0"/>
              </a:spcBef>
              <a:spcAft>
                <a:spcPct val="0"/>
              </a:spcAft>
              <a:defRPr>
                <a:solidFill>
                  <a:schemeClr val="tx1"/>
                </a:solidFill>
                <a:latin typeface="Arial" panose="020B0604020202020204" pitchFamily="34" charset="0"/>
              </a:defRPr>
            </a:lvl6pPr>
            <a:lvl7pPr marL="2971800" indent="-228600" defTabSz="928688" eaLnBrk="0" fontAlgn="base" hangingPunct="0">
              <a:spcBef>
                <a:spcPct val="0"/>
              </a:spcBef>
              <a:spcAft>
                <a:spcPct val="0"/>
              </a:spcAft>
              <a:defRPr>
                <a:solidFill>
                  <a:schemeClr val="tx1"/>
                </a:solidFill>
                <a:latin typeface="Arial" panose="020B0604020202020204" pitchFamily="34" charset="0"/>
              </a:defRPr>
            </a:lvl7pPr>
            <a:lvl8pPr marL="3429000" indent="-228600" defTabSz="928688" eaLnBrk="0" fontAlgn="base" hangingPunct="0">
              <a:spcBef>
                <a:spcPct val="0"/>
              </a:spcBef>
              <a:spcAft>
                <a:spcPct val="0"/>
              </a:spcAft>
              <a:defRPr>
                <a:solidFill>
                  <a:schemeClr val="tx1"/>
                </a:solidFill>
                <a:latin typeface="Arial" panose="020B0604020202020204" pitchFamily="34" charset="0"/>
              </a:defRPr>
            </a:lvl8pPr>
            <a:lvl9pPr marL="3886200" indent="-228600" defTabSz="928688" eaLnBrk="0" fontAlgn="base" hangingPunct="0">
              <a:spcBef>
                <a:spcPct val="0"/>
              </a:spcBef>
              <a:spcAft>
                <a:spcPct val="0"/>
              </a:spcAft>
              <a:defRPr>
                <a:solidFill>
                  <a:schemeClr val="tx1"/>
                </a:solidFill>
                <a:latin typeface="Arial" panose="020B0604020202020204" pitchFamily="34" charset="0"/>
              </a:defRPr>
            </a:lvl9pPr>
          </a:lstStyle>
          <a:p>
            <a:fld id="{A467092F-CBC6-4AB2-9C28-6D4B75FB9BD7}" type="slidenum">
              <a:rPr lang="en-US" altLang="en-US" smtClean="0">
                <a:latin typeface="Times New Roman" panose="02020603050405020304" pitchFamily="18" charset="0"/>
              </a:rPr>
              <a:pPr/>
              <a:t>8</a:t>
            </a:fld>
            <a:endParaRPr lang="en-US" altLang="en-US" dirty="0">
              <a:latin typeface="Times New Roman" panose="02020603050405020304" pitchFamily="18" charset="0"/>
            </a:endParaRPr>
          </a:p>
        </p:txBody>
      </p:sp>
      <p:sp>
        <p:nvSpPr>
          <p:cNvPr id="8195" name="Rectangle 2"/>
          <p:cNvSpPr>
            <a:spLocks noGrp="1" noRot="1" noChangeAspect="1" noChangeArrowheads="1" noTextEdit="1"/>
          </p:cNvSpPr>
          <p:nvPr>
            <p:ph type="sldImg"/>
          </p:nvPr>
        </p:nvSpPr>
        <p:spPr>
          <a:xfrm>
            <a:off x="1181100" y="698500"/>
            <a:ext cx="4645025" cy="3482975"/>
          </a:xfrm>
          <a:ln/>
        </p:spPr>
      </p:sp>
      <p:sp>
        <p:nvSpPr>
          <p:cNvPr id="8196" name="Rectangle 3"/>
          <p:cNvSpPr>
            <a:spLocks noGrp="1" noChangeArrowheads="1"/>
          </p:cNvSpPr>
          <p:nvPr>
            <p:ph type="body" idx="1"/>
          </p:nvPr>
        </p:nvSpPr>
        <p:spPr>
          <a:xfrm>
            <a:off x="935038" y="4416425"/>
            <a:ext cx="5140325" cy="4181475"/>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xmlns="" val="15683149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txBox="1">
            <a:spLocks noGrp="1" noChangeArrowheads="1"/>
          </p:cNvSpPr>
          <p:nvPr/>
        </p:nvSpPr>
        <p:spPr bwMode="auto">
          <a:xfrm>
            <a:off x="3971925" y="8831263"/>
            <a:ext cx="3038475" cy="4651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2830" tIns="46415" rIns="92830" bIns="46415" anchor="b"/>
          <a:lstStyle>
            <a:lvl1pPr defTabSz="928688">
              <a:defRPr>
                <a:solidFill>
                  <a:schemeClr val="tx1"/>
                </a:solidFill>
                <a:latin typeface="Arial" panose="020B0604020202020204" pitchFamily="34" charset="0"/>
              </a:defRPr>
            </a:lvl1pPr>
            <a:lvl2pPr marL="742950" indent="-285750" defTabSz="928688">
              <a:defRPr>
                <a:solidFill>
                  <a:schemeClr val="tx1"/>
                </a:solidFill>
                <a:latin typeface="Arial" panose="020B0604020202020204" pitchFamily="34" charset="0"/>
              </a:defRPr>
            </a:lvl2pPr>
            <a:lvl3pPr marL="1143000" indent="-228600" defTabSz="928688">
              <a:defRPr>
                <a:solidFill>
                  <a:schemeClr val="tx1"/>
                </a:solidFill>
                <a:latin typeface="Arial" panose="020B0604020202020204" pitchFamily="34" charset="0"/>
              </a:defRPr>
            </a:lvl3pPr>
            <a:lvl4pPr marL="1600200" indent="-228600" defTabSz="928688">
              <a:defRPr>
                <a:solidFill>
                  <a:schemeClr val="tx1"/>
                </a:solidFill>
                <a:latin typeface="Arial" panose="020B0604020202020204" pitchFamily="34" charset="0"/>
              </a:defRPr>
            </a:lvl4pPr>
            <a:lvl5pPr marL="2057400" indent="-228600" defTabSz="928688">
              <a:defRPr>
                <a:solidFill>
                  <a:schemeClr val="tx1"/>
                </a:solidFill>
                <a:latin typeface="Arial" panose="020B0604020202020204" pitchFamily="34" charset="0"/>
              </a:defRPr>
            </a:lvl5pPr>
            <a:lvl6pPr marL="2514600" indent="-228600" defTabSz="928688" eaLnBrk="0" fontAlgn="base" hangingPunct="0">
              <a:spcBef>
                <a:spcPct val="0"/>
              </a:spcBef>
              <a:spcAft>
                <a:spcPct val="0"/>
              </a:spcAft>
              <a:defRPr>
                <a:solidFill>
                  <a:schemeClr val="tx1"/>
                </a:solidFill>
                <a:latin typeface="Arial" panose="020B0604020202020204" pitchFamily="34" charset="0"/>
              </a:defRPr>
            </a:lvl6pPr>
            <a:lvl7pPr marL="2971800" indent="-228600" defTabSz="928688" eaLnBrk="0" fontAlgn="base" hangingPunct="0">
              <a:spcBef>
                <a:spcPct val="0"/>
              </a:spcBef>
              <a:spcAft>
                <a:spcPct val="0"/>
              </a:spcAft>
              <a:defRPr>
                <a:solidFill>
                  <a:schemeClr val="tx1"/>
                </a:solidFill>
                <a:latin typeface="Arial" panose="020B0604020202020204" pitchFamily="34" charset="0"/>
              </a:defRPr>
            </a:lvl7pPr>
            <a:lvl8pPr marL="3429000" indent="-228600" defTabSz="928688" eaLnBrk="0" fontAlgn="base" hangingPunct="0">
              <a:spcBef>
                <a:spcPct val="0"/>
              </a:spcBef>
              <a:spcAft>
                <a:spcPct val="0"/>
              </a:spcAft>
              <a:defRPr>
                <a:solidFill>
                  <a:schemeClr val="tx1"/>
                </a:solidFill>
                <a:latin typeface="Arial" panose="020B0604020202020204" pitchFamily="34" charset="0"/>
              </a:defRPr>
            </a:lvl8pPr>
            <a:lvl9pPr marL="3886200" indent="-228600" defTabSz="928688"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CEE7D5BF-A0D0-490F-99D4-E363BE03D74F}" type="slidenum">
              <a:rPr lang="en-US" altLang="en-US" sz="1200">
                <a:latin typeface="Times New Roman" panose="02020603050405020304" pitchFamily="18" charset="0"/>
              </a:rPr>
              <a:pPr algn="r" eaLnBrk="1" hangingPunct="1"/>
              <a:t>9</a:t>
            </a:fld>
            <a:endParaRPr lang="en-US" altLang="en-US" sz="1200" dirty="0">
              <a:latin typeface="Times New Roman" panose="02020603050405020304" pitchFamily="18" charset="0"/>
            </a:endParaRPr>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xmlns="" val="27417743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txBox="1">
            <a:spLocks noGrp="1" noChangeArrowheads="1"/>
          </p:cNvSpPr>
          <p:nvPr/>
        </p:nvSpPr>
        <p:spPr bwMode="auto">
          <a:xfrm>
            <a:off x="3971925" y="8831263"/>
            <a:ext cx="3038475" cy="4651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2830" tIns="46415" rIns="92830" bIns="46415" anchor="b"/>
          <a:lstStyle>
            <a:lvl1pPr defTabSz="928688">
              <a:defRPr>
                <a:solidFill>
                  <a:schemeClr val="tx1"/>
                </a:solidFill>
                <a:latin typeface="Arial" panose="020B0604020202020204" pitchFamily="34" charset="0"/>
              </a:defRPr>
            </a:lvl1pPr>
            <a:lvl2pPr marL="742950" indent="-285750" defTabSz="928688">
              <a:defRPr>
                <a:solidFill>
                  <a:schemeClr val="tx1"/>
                </a:solidFill>
                <a:latin typeface="Arial" panose="020B0604020202020204" pitchFamily="34" charset="0"/>
              </a:defRPr>
            </a:lvl2pPr>
            <a:lvl3pPr marL="1143000" indent="-228600" defTabSz="928688">
              <a:defRPr>
                <a:solidFill>
                  <a:schemeClr val="tx1"/>
                </a:solidFill>
                <a:latin typeface="Arial" panose="020B0604020202020204" pitchFamily="34" charset="0"/>
              </a:defRPr>
            </a:lvl3pPr>
            <a:lvl4pPr marL="1600200" indent="-228600" defTabSz="928688">
              <a:defRPr>
                <a:solidFill>
                  <a:schemeClr val="tx1"/>
                </a:solidFill>
                <a:latin typeface="Arial" panose="020B0604020202020204" pitchFamily="34" charset="0"/>
              </a:defRPr>
            </a:lvl4pPr>
            <a:lvl5pPr marL="2057400" indent="-228600" defTabSz="928688">
              <a:defRPr>
                <a:solidFill>
                  <a:schemeClr val="tx1"/>
                </a:solidFill>
                <a:latin typeface="Arial" panose="020B0604020202020204" pitchFamily="34" charset="0"/>
              </a:defRPr>
            </a:lvl5pPr>
            <a:lvl6pPr marL="2514600" indent="-228600" defTabSz="928688" eaLnBrk="0" fontAlgn="base" hangingPunct="0">
              <a:spcBef>
                <a:spcPct val="0"/>
              </a:spcBef>
              <a:spcAft>
                <a:spcPct val="0"/>
              </a:spcAft>
              <a:defRPr>
                <a:solidFill>
                  <a:schemeClr val="tx1"/>
                </a:solidFill>
                <a:latin typeface="Arial" panose="020B0604020202020204" pitchFamily="34" charset="0"/>
              </a:defRPr>
            </a:lvl6pPr>
            <a:lvl7pPr marL="2971800" indent="-228600" defTabSz="928688" eaLnBrk="0" fontAlgn="base" hangingPunct="0">
              <a:spcBef>
                <a:spcPct val="0"/>
              </a:spcBef>
              <a:spcAft>
                <a:spcPct val="0"/>
              </a:spcAft>
              <a:defRPr>
                <a:solidFill>
                  <a:schemeClr val="tx1"/>
                </a:solidFill>
                <a:latin typeface="Arial" panose="020B0604020202020204" pitchFamily="34" charset="0"/>
              </a:defRPr>
            </a:lvl7pPr>
            <a:lvl8pPr marL="3429000" indent="-228600" defTabSz="928688" eaLnBrk="0" fontAlgn="base" hangingPunct="0">
              <a:spcBef>
                <a:spcPct val="0"/>
              </a:spcBef>
              <a:spcAft>
                <a:spcPct val="0"/>
              </a:spcAft>
              <a:defRPr>
                <a:solidFill>
                  <a:schemeClr val="tx1"/>
                </a:solidFill>
                <a:latin typeface="Arial" panose="020B0604020202020204" pitchFamily="34" charset="0"/>
              </a:defRPr>
            </a:lvl8pPr>
            <a:lvl9pPr marL="3886200" indent="-228600" defTabSz="928688"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CEE7D5BF-A0D0-490F-99D4-E363BE03D74F}" type="slidenum">
              <a:rPr lang="en-US" altLang="en-US" sz="1200">
                <a:latin typeface="Times New Roman" panose="02020603050405020304" pitchFamily="18" charset="0"/>
              </a:rPr>
              <a:pPr algn="r" eaLnBrk="1" hangingPunct="1"/>
              <a:t>10</a:t>
            </a:fld>
            <a:endParaRPr lang="en-US" altLang="en-US" sz="1200" dirty="0">
              <a:latin typeface="Times New Roman" panose="02020603050405020304" pitchFamily="18" charset="0"/>
            </a:endParaRPr>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xmlns="" val="39511921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txBox="1">
            <a:spLocks noGrp="1" noChangeArrowheads="1"/>
          </p:cNvSpPr>
          <p:nvPr/>
        </p:nvSpPr>
        <p:spPr bwMode="auto">
          <a:xfrm>
            <a:off x="3971925" y="8831263"/>
            <a:ext cx="3038475" cy="4651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2830" tIns="46415" rIns="92830" bIns="46415" anchor="b"/>
          <a:lstStyle>
            <a:lvl1pPr defTabSz="928688">
              <a:defRPr>
                <a:solidFill>
                  <a:schemeClr val="tx1"/>
                </a:solidFill>
                <a:latin typeface="Arial" panose="020B0604020202020204" pitchFamily="34" charset="0"/>
              </a:defRPr>
            </a:lvl1pPr>
            <a:lvl2pPr marL="742950" indent="-285750" defTabSz="928688">
              <a:defRPr>
                <a:solidFill>
                  <a:schemeClr val="tx1"/>
                </a:solidFill>
                <a:latin typeface="Arial" panose="020B0604020202020204" pitchFamily="34" charset="0"/>
              </a:defRPr>
            </a:lvl2pPr>
            <a:lvl3pPr marL="1143000" indent="-228600" defTabSz="928688">
              <a:defRPr>
                <a:solidFill>
                  <a:schemeClr val="tx1"/>
                </a:solidFill>
                <a:latin typeface="Arial" panose="020B0604020202020204" pitchFamily="34" charset="0"/>
              </a:defRPr>
            </a:lvl3pPr>
            <a:lvl4pPr marL="1600200" indent="-228600" defTabSz="928688">
              <a:defRPr>
                <a:solidFill>
                  <a:schemeClr val="tx1"/>
                </a:solidFill>
                <a:latin typeface="Arial" panose="020B0604020202020204" pitchFamily="34" charset="0"/>
              </a:defRPr>
            </a:lvl4pPr>
            <a:lvl5pPr marL="2057400" indent="-228600" defTabSz="928688">
              <a:defRPr>
                <a:solidFill>
                  <a:schemeClr val="tx1"/>
                </a:solidFill>
                <a:latin typeface="Arial" panose="020B0604020202020204" pitchFamily="34" charset="0"/>
              </a:defRPr>
            </a:lvl5pPr>
            <a:lvl6pPr marL="2514600" indent="-228600" defTabSz="928688" eaLnBrk="0" fontAlgn="base" hangingPunct="0">
              <a:spcBef>
                <a:spcPct val="0"/>
              </a:spcBef>
              <a:spcAft>
                <a:spcPct val="0"/>
              </a:spcAft>
              <a:defRPr>
                <a:solidFill>
                  <a:schemeClr val="tx1"/>
                </a:solidFill>
                <a:latin typeface="Arial" panose="020B0604020202020204" pitchFamily="34" charset="0"/>
              </a:defRPr>
            </a:lvl6pPr>
            <a:lvl7pPr marL="2971800" indent="-228600" defTabSz="928688" eaLnBrk="0" fontAlgn="base" hangingPunct="0">
              <a:spcBef>
                <a:spcPct val="0"/>
              </a:spcBef>
              <a:spcAft>
                <a:spcPct val="0"/>
              </a:spcAft>
              <a:defRPr>
                <a:solidFill>
                  <a:schemeClr val="tx1"/>
                </a:solidFill>
                <a:latin typeface="Arial" panose="020B0604020202020204" pitchFamily="34" charset="0"/>
              </a:defRPr>
            </a:lvl7pPr>
            <a:lvl8pPr marL="3429000" indent="-228600" defTabSz="928688" eaLnBrk="0" fontAlgn="base" hangingPunct="0">
              <a:spcBef>
                <a:spcPct val="0"/>
              </a:spcBef>
              <a:spcAft>
                <a:spcPct val="0"/>
              </a:spcAft>
              <a:defRPr>
                <a:solidFill>
                  <a:schemeClr val="tx1"/>
                </a:solidFill>
                <a:latin typeface="Arial" panose="020B0604020202020204" pitchFamily="34" charset="0"/>
              </a:defRPr>
            </a:lvl8pPr>
            <a:lvl9pPr marL="3886200" indent="-228600" defTabSz="928688"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CEE7D5BF-A0D0-490F-99D4-E363BE03D74F}" type="slidenum">
              <a:rPr lang="en-US" altLang="en-US" sz="1200">
                <a:latin typeface="Times New Roman" panose="02020603050405020304" pitchFamily="18" charset="0"/>
              </a:rPr>
              <a:pPr algn="r" eaLnBrk="1" hangingPunct="1"/>
              <a:t>11</a:t>
            </a:fld>
            <a:endParaRPr lang="en-US" altLang="en-US" sz="1200" dirty="0">
              <a:latin typeface="Times New Roman" panose="02020603050405020304" pitchFamily="18" charset="0"/>
            </a:endParaRPr>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xmlns="" val="25120472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3175" y="4267200"/>
            <a:ext cx="9140825" cy="2590800"/>
            <a:chOff x="2" y="2688"/>
            <a:chExt cx="5758" cy="1632"/>
          </a:xfrm>
        </p:grpSpPr>
        <p:sp>
          <p:nvSpPr>
            <p:cNvPr id="5" name="Freeform 3"/>
            <p:cNvSpPr>
              <a:spLocks/>
            </p:cNvSpPr>
            <p:nvPr/>
          </p:nvSpPr>
          <p:spPr bwMode="hidden">
            <a:xfrm>
              <a:off x="2" y="2688"/>
              <a:ext cx="5758" cy="1632"/>
            </a:xfrm>
            <a:custGeom>
              <a:avLst/>
              <a:gdLst>
                <a:gd name="T0" fmla="*/ 5978 w 5740"/>
                <a:gd name="T1" fmla="*/ 0 h 4316"/>
                <a:gd name="T2" fmla="*/ 0 w 5740"/>
                <a:gd name="T3" fmla="*/ 0 h 4316"/>
                <a:gd name="T4" fmla="*/ 0 w 5740"/>
                <a:gd name="T5" fmla="*/ 0 h 4316"/>
                <a:gd name="T6" fmla="*/ 5978 w 5740"/>
                <a:gd name="T7" fmla="*/ 0 h 4316"/>
                <a:gd name="T8" fmla="*/ 5978 w 5740"/>
                <a:gd name="T9" fmla="*/ 0 h 4316"/>
                <a:gd name="T10" fmla="*/ 5978 w 5740"/>
                <a:gd name="T11" fmla="*/ 0 h 431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4316">
                  <a:moveTo>
                    <a:pt x="5740" y="4316"/>
                  </a:moveTo>
                  <a:lnTo>
                    <a:pt x="0" y="4316"/>
                  </a:lnTo>
                  <a:lnTo>
                    <a:pt x="0" y="0"/>
                  </a:lnTo>
                  <a:lnTo>
                    <a:pt x="5740" y="0"/>
                  </a:lnTo>
                  <a:lnTo>
                    <a:pt x="5740" y="4316"/>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grpSp>
          <p:nvGrpSpPr>
            <p:cNvPr id="6" name="Group 4"/>
            <p:cNvGrpSpPr>
              <a:grpSpLocks/>
            </p:cNvGrpSpPr>
            <p:nvPr userDrawn="1"/>
          </p:nvGrpSpPr>
          <p:grpSpPr bwMode="auto">
            <a:xfrm>
              <a:off x="3528" y="3715"/>
              <a:ext cx="792" cy="521"/>
              <a:chOff x="3527" y="3715"/>
              <a:chExt cx="792" cy="521"/>
            </a:xfrm>
          </p:grpSpPr>
          <p:sp>
            <p:nvSpPr>
              <p:cNvPr id="57" name="Oval 5"/>
              <p:cNvSpPr>
                <a:spLocks noChangeArrowheads="1"/>
              </p:cNvSpPr>
              <p:nvPr/>
            </p:nvSpPr>
            <p:spPr bwMode="hidden">
              <a:xfrm>
                <a:off x="3686" y="3810"/>
                <a:ext cx="532" cy="327"/>
              </a:xfrm>
              <a:prstGeom prst="ellipse">
                <a:avLst/>
              </a:prstGeom>
              <a:gradFill rotWithShape="0">
                <a:gsLst>
                  <a:gs pos="0">
                    <a:schemeClr val="accent2"/>
                  </a:gs>
                  <a:gs pos="100000">
                    <a:schemeClr val="accent2">
                      <a:gamma/>
                      <a:shade val="90980"/>
                      <a:invGamma/>
                    </a:schemeClr>
                  </a:gs>
                </a:gsLst>
                <a:path path="shape">
                  <a:fillToRect l="50000" t="50000" r="50000" b="50000"/>
                </a:path>
              </a:gradFill>
              <a:ln w="9525">
                <a:noFill/>
                <a:round/>
                <a:headEnd/>
                <a:tailEnd/>
              </a:ln>
              <a:effectLst/>
            </p:spPr>
            <p:txBody>
              <a:bodyPr/>
              <a:lstStyle/>
              <a:p>
                <a:pPr>
                  <a:defRPr/>
                </a:pPr>
                <a:endParaRPr lang="en-US" dirty="0">
                  <a:latin typeface="Arial" charset="0"/>
                </a:endParaRPr>
              </a:p>
            </p:txBody>
          </p:sp>
          <p:sp>
            <p:nvSpPr>
              <p:cNvPr id="58" name="Oval 6"/>
              <p:cNvSpPr>
                <a:spLocks noChangeArrowheads="1"/>
              </p:cNvSpPr>
              <p:nvPr/>
            </p:nvSpPr>
            <p:spPr bwMode="hidden">
              <a:xfrm>
                <a:off x="3726" y="3840"/>
                <a:ext cx="452" cy="275"/>
              </a:xfrm>
              <a:prstGeom prst="ellipse">
                <a:avLst/>
              </a:prstGeom>
              <a:gradFill rotWithShape="0">
                <a:gsLst>
                  <a:gs pos="0">
                    <a:schemeClr val="accent2">
                      <a:gamma/>
                      <a:shade val="90980"/>
                      <a:invGamma/>
                    </a:schemeClr>
                  </a:gs>
                  <a:gs pos="100000">
                    <a:schemeClr val="accent2"/>
                  </a:gs>
                </a:gsLst>
                <a:lin ang="5400000" scaled="1"/>
              </a:gradFill>
              <a:ln w="9525">
                <a:noFill/>
                <a:round/>
                <a:headEnd/>
                <a:tailEnd/>
              </a:ln>
              <a:effectLst/>
            </p:spPr>
            <p:txBody>
              <a:bodyPr/>
              <a:lstStyle/>
              <a:p>
                <a:pPr>
                  <a:defRPr/>
                </a:pPr>
                <a:endParaRPr lang="en-US" dirty="0">
                  <a:latin typeface="Arial" charset="0"/>
                </a:endParaRPr>
              </a:p>
            </p:txBody>
          </p:sp>
          <p:sp>
            <p:nvSpPr>
              <p:cNvPr id="59" name="Oval 7"/>
              <p:cNvSpPr>
                <a:spLocks noChangeArrowheads="1"/>
              </p:cNvSpPr>
              <p:nvPr/>
            </p:nvSpPr>
            <p:spPr bwMode="hidden">
              <a:xfrm>
                <a:off x="3782" y="3872"/>
                <a:ext cx="344" cy="207"/>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pPr>
                  <a:defRPr/>
                </a:pPr>
                <a:endParaRPr lang="en-US" dirty="0">
                  <a:latin typeface="Arial" charset="0"/>
                </a:endParaRPr>
              </a:p>
            </p:txBody>
          </p:sp>
          <p:sp>
            <p:nvSpPr>
              <p:cNvPr id="60" name="Oval 8"/>
              <p:cNvSpPr>
                <a:spLocks noChangeArrowheads="1"/>
              </p:cNvSpPr>
              <p:nvPr/>
            </p:nvSpPr>
            <p:spPr bwMode="hidden">
              <a:xfrm>
                <a:off x="3822" y="3896"/>
                <a:ext cx="262" cy="159"/>
              </a:xfrm>
              <a:prstGeom prst="ellipse">
                <a:avLst/>
              </a:prstGeom>
              <a:gradFill rotWithShape="0">
                <a:gsLst>
                  <a:gs pos="0">
                    <a:schemeClr val="accent2">
                      <a:gamma/>
                      <a:shade val="96863"/>
                      <a:invGamma/>
                    </a:schemeClr>
                  </a:gs>
                  <a:gs pos="100000">
                    <a:schemeClr val="accent2"/>
                  </a:gs>
                </a:gsLst>
                <a:lin ang="5400000" scaled="1"/>
              </a:gradFill>
              <a:ln w="9525">
                <a:noFill/>
                <a:round/>
                <a:headEnd/>
                <a:tailEnd/>
              </a:ln>
              <a:effectLst/>
            </p:spPr>
            <p:txBody>
              <a:bodyPr/>
              <a:lstStyle/>
              <a:p>
                <a:pPr>
                  <a:defRPr/>
                </a:pPr>
                <a:endParaRPr lang="en-US" dirty="0">
                  <a:latin typeface="Arial" charset="0"/>
                </a:endParaRPr>
              </a:p>
            </p:txBody>
          </p:sp>
          <p:sp>
            <p:nvSpPr>
              <p:cNvPr id="61" name="Oval 9"/>
              <p:cNvSpPr>
                <a:spLocks noChangeArrowheads="1"/>
              </p:cNvSpPr>
              <p:nvPr/>
            </p:nvSpPr>
            <p:spPr bwMode="hidden">
              <a:xfrm>
                <a:off x="3856" y="3922"/>
                <a:ext cx="192" cy="107"/>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pPr>
                  <a:defRPr/>
                </a:pPr>
                <a:endParaRPr lang="en-US" dirty="0">
                  <a:latin typeface="Arial" charset="0"/>
                </a:endParaRPr>
              </a:p>
            </p:txBody>
          </p:sp>
          <p:sp>
            <p:nvSpPr>
              <p:cNvPr id="62" name="Freeform 10"/>
              <p:cNvSpPr>
                <a:spLocks/>
              </p:cNvSpPr>
              <p:nvPr/>
            </p:nvSpPr>
            <p:spPr bwMode="hidden">
              <a:xfrm>
                <a:off x="3575" y="3715"/>
                <a:ext cx="383" cy="161"/>
              </a:xfrm>
              <a:custGeom>
                <a:avLst/>
                <a:gdLst/>
                <a:ahLst/>
                <a:cxnLst>
                  <a:cxn ang="0">
                    <a:pos x="376" y="12"/>
                  </a:cxn>
                  <a:cxn ang="0">
                    <a:pos x="257" y="24"/>
                  </a:cxn>
                  <a:cxn ang="0">
                    <a:pos x="149" y="54"/>
                  </a:cxn>
                  <a:cxn ang="0">
                    <a:pos x="101" y="77"/>
                  </a:cxn>
                  <a:cxn ang="0">
                    <a:pos x="59" y="101"/>
                  </a:cxn>
                  <a:cxn ang="0">
                    <a:pos x="24" y="131"/>
                  </a:cxn>
                  <a:cxn ang="0">
                    <a:pos x="0" y="161"/>
                  </a:cxn>
                  <a:cxn ang="0">
                    <a:pos x="0" y="137"/>
                  </a:cxn>
                  <a:cxn ang="0">
                    <a:pos x="29" y="107"/>
                  </a:cxn>
                  <a:cxn ang="0">
                    <a:pos x="65" y="83"/>
                  </a:cxn>
                  <a:cxn ang="0">
                    <a:pos x="155" y="36"/>
                  </a:cxn>
                  <a:cxn ang="0">
                    <a:pos x="257" y="12"/>
                  </a:cxn>
                  <a:cxn ang="0">
                    <a:pos x="376" y="0"/>
                  </a:cxn>
                  <a:cxn ang="0">
                    <a:pos x="376" y="0"/>
                  </a:cxn>
                  <a:cxn ang="0">
                    <a:pos x="382" y="0"/>
                  </a:cxn>
                  <a:cxn ang="0">
                    <a:pos x="382" y="12"/>
                  </a:cxn>
                  <a:cxn ang="0">
                    <a:pos x="376" y="12"/>
                  </a:cxn>
                  <a:cxn ang="0">
                    <a:pos x="376" y="12"/>
                  </a:cxn>
                  <a:cxn ang="0">
                    <a:pos x="376" y="12"/>
                  </a:cxn>
                </a:cxnLst>
                <a:rect l="0" t="0" r="r" b="b"/>
                <a:pathLst>
                  <a:path w="382" h="161">
                    <a:moveTo>
                      <a:pt x="376" y="12"/>
                    </a:moveTo>
                    <a:lnTo>
                      <a:pt x="257" y="24"/>
                    </a:lnTo>
                    <a:lnTo>
                      <a:pt x="149" y="54"/>
                    </a:lnTo>
                    <a:lnTo>
                      <a:pt x="101" y="77"/>
                    </a:lnTo>
                    <a:lnTo>
                      <a:pt x="59" y="101"/>
                    </a:lnTo>
                    <a:lnTo>
                      <a:pt x="24" y="131"/>
                    </a:lnTo>
                    <a:lnTo>
                      <a:pt x="0" y="161"/>
                    </a:lnTo>
                    <a:lnTo>
                      <a:pt x="0" y="137"/>
                    </a:lnTo>
                    <a:lnTo>
                      <a:pt x="29" y="107"/>
                    </a:lnTo>
                    <a:lnTo>
                      <a:pt x="65" y="83"/>
                    </a:lnTo>
                    <a:lnTo>
                      <a:pt x="155" y="36"/>
                    </a:lnTo>
                    <a:lnTo>
                      <a:pt x="257" y="12"/>
                    </a:lnTo>
                    <a:lnTo>
                      <a:pt x="376" y="0"/>
                    </a:lnTo>
                    <a:lnTo>
                      <a:pt x="376" y="0"/>
                    </a:lnTo>
                    <a:lnTo>
                      <a:pt x="382" y="0"/>
                    </a:lnTo>
                    <a:lnTo>
                      <a:pt x="382" y="12"/>
                    </a:lnTo>
                    <a:lnTo>
                      <a:pt x="376" y="12"/>
                    </a:lnTo>
                    <a:lnTo>
                      <a:pt x="376" y="12"/>
                    </a:lnTo>
                    <a:lnTo>
                      <a:pt x="376" y="12"/>
                    </a:lnTo>
                    <a:close/>
                  </a:path>
                </a:pathLst>
              </a:custGeom>
              <a:gradFill rotWithShape="0">
                <a:gsLst>
                  <a:gs pos="0">
                    <a:schemeClr val="accent2">
                      <a:gamma/>
                      <a:shade val="94118"/>
                      <a:invGamma/>
                    </a:schemeClr>
                  </a:gs>
                  <a:gs pos="100000">
                    <a:schemeClr val="accent2"/>
                  </a:gs>
                </a:gsLst>
                <a:lin ang="5400000" scaled="1"/>
              </a:gradFill>
              <a:ln w="9525">
                <a:noFill/>
                <a:round/>
                <a:headEnd/>
                <a:tailEnd/>
              </a:ln>
            </p:spPr>
            <p:txBody>
              <a:bodyPr/>
              <a:lstStyle/>
              <a:p>
                <a:pPr>
                  <a:defRPr/>
                </a:pPr>
                <a:endParaRPr lang="en-US" dirty="0">
                  <a:latin typeface="Arial" charset="0"/>
                </a:endParaRPr>
              </a:p>
            </p:txBody>
          </p:sp>
          <p:sp>
            <p:nvSpPr>
              <p:cNvPr id="63" name="Freeform 11"/>
              <p:cNvSpPr>
                <a:spLocks/>
              </p:cNvSpPr>
              <p:nvPr/>
            </p:nvSpPr>
            <p:spPr bwMode="hidden">
              <a:xfrm>
                <a:off x="3695" y="4170"/>
                <a:ext cx="444" cy="66"/>
              </a:xfrm>
              <a:custGeom>
                <a:avLst/>
                <a:gdLst/>
                <a:ahLst/>
                <a:cxnLst>
                  <a:cxn ang="0">
                    <a:pos x="257" y="54"/>
                  </a:cxn>
                  <a:cxn ang="0">
                    <a:pos x="353" y="48"/>
                  </a:cxn>
                  <a:cxn ang="0">
                    <a:pos x="443" y="24"/>
                  </a:cxn>
                  <a:cxn ang="0">
                    <a:pos x="443" y="36"/>
                  </a:cxn>
                  <a:cxn ang="0">
                    <a:pos x="353" y="60"/>
                  </a:cxn>
                  <a:cxn ang="0">
                    <a:pos x="257" y="66"/>
                  </a:cxn>
                  <a:cxn ang="0">
                    <a:pos x="186" y="60"/>
                  </a:cxn>
                  <a:cxn ang="0">
                    <a:pos x="120" y="48"/>
                  </a:cxn>
                  <a:cxn ang="0">
                    <a:pos x="60" y="36"/>
                  </a:cxn>
                  <a:cxn ang="0">
                    <a:pos x="0" y="12"/>
                  </a:cxn>
                  <a:cxn ang="0">
                    <a:pos x="0" y="0"/>
                  </a:cxn>
                  <a:cxn ang="0">
                    <a:pos x="54" y="24"/>
                  </a:cxn>
                  <a:cxn ang="0">
                    <a:pos x="120" y="36"/>
                  </a:cxn>
                  <a:cxn ang="0">
                    <a:pos x="186" y="48"/>
                  </a:cxn>
                  <a:cxn ang="0">
                    <a:pos x="257" y="54"/>
                  </a:cxn>
                  <a:cxn ang="0">
                    <a:pos x="257" y="54"/>
                  </a:cxn>
                </a:cxnLst>
                <a:rect l="0" t="0" r="r" b="b"/>
                <a:pathLst>
                  <a:path w="443" h="66">
                    <a:moveTo>
                      <a:pt x="257" y="54"/>
                    </a:moveTo>
                    <a:lnTo>
                      <a:pt x="353" y="48"/>
                    </a:lnTo>
                    <a:lnTo>
                      <a:pt x="443" y="24"/>
                    </a:lnTo>
                    <a:lnTo>
                      <a:pt x="443" y="36"/>
                    </a:lnTo>
                    <a:lnTo>
                      <a:pt x="353" y="60"/>
                    </a:lnTo>
                    <a:lnTo>
                      <a:pt x="257" y="66"/>
                    </a:lnTo>
                    <a:lnTo>
                      <a:pt x="186" y="60"/>
                    </a:lnTo>
                    <a:lnTo>
                      <a:pt x="120" y="48"/>
                    </a:lnTo>
                    <a:lnTo>
                      <a:pt x="60" y="36"/>
                    </a:lnTo>
                    <a:lnTo>
                      <a:pt x="0" y="12"/>
                    </a:lnTo>
                    <a:lnTo>
                      <a:pt x="0" y="0"/>
                    </a:lnTo>
                    <a:lnTo>
                      <a:pt x="54" y="24"/>
                    </a:lnTo>
                    <a:lnTo>
                      <a:pt x="120" y="36"/>
                    </a:lnTo>
                    <a:lnTo>
                      <a:pt x="186" y="48"/>
                    </a:lnTo>
                    <a:lnTo>
                      <a:pt x="257" y="54"/>
                    </a:lnTo>
                    <a:lnTo>
                      <a:pt x="257" y="54"/>
                    </a:lnTo>
                    <a:close/>
                  </a:path>
                </a:pathLst>
              </a:custGeom>
              <a:gradFill rotWithShape="0">
                <a:gsLst>
                  <a:gs pos="0">
                    <a:schemeClr val="accent2">
                      <a:gamma/>
                      <a:shade val="84706"/>
                      <a:invGamma/>
                    </a:schemeClr>
                  </a:gs>
                  <a:gs pos="100000">
                    <a:schemeClr val="accent2"/>
                  </a:gs>
                </a:gsLst>
                <a:lin ang="18900000" scaled="1"/>
              </a:gradFill>
              <a:ln w="9525">
                <a:noFill/>
                <a:round/>
                <a:headEnd/>
                <a:tailEnd/>
              </a:ln>
            </p:spPr>
            <p:txBody>
              <a:bodyPr/>
              <a:lstStyle/>
              <a:p>
                <a:pPr>
                  <a:defRPr/>
                </a:pPr>
                <a:endParaRPr lang="en-US" dirty="0">
                  <a:latin typeface="Arial" charset="0"/>
                </a:endParaRPr>
              </a:p>
            </p:txBody>
          </p:sp>
          <p:sp>
            <p:nvSpPr>
              <p:cNvPr id="64" name="Freeform 12"/>
              <p:cNvSpPr>
                <a:spLocks/>
              </p:cNvSpPr>
              <p:nvPr/>
            </p:nvSpPr>
            <p:spPr bwMode="hidden">
              <a:xfrm>
                <a:off x="3527" y="3906"/>
                <a:ext cx="89" cy="216"/>
              </a:xfrm>
              <a:custGeom>
                <a:avLst/>
                <a:gdLst/>
                <a:ahLst/>
                <a:cxnLst>
                  <a:cxn ang="0">
                    <a:pos x="12" y="66"/>
                  </a:cxn>
                  <a:cxn ang="0">
                    <a:pos x="18" y="108"/>
                  </a:cxn>
                  <a:cxn ang="0">
                    <a:pos x="36" y="144"/>
                  </a:cxn>
                  <a:cxn ang="0">
                    <a:pos x="60" y="180"/>
                  </a:cxn>
                  <a:cxn ang="0">
                    <a:pos x="89" y="216"/>
                  </a:cxn>
                  <a:cxn ang="0">
                    <a:pos x="72" y="216"/>
                  </a:cxn>
                  <a:cxn ang="0">
                    <a:pos x="42" y="180"/>
                  </a:cxn>
                  <a:cxn ang="0">
                    <a:pos x="18" y="144"/>
                  </a:cxn>
                  <a:cxn ang="0">
                    <a:pos x="6" y="108"/>
                  </a:cxn>
                  <a:cxn ang="0">
                    <a:pos x="0" y="66"/>
                  </a:cxn>
                  <a:cxn ang="0">
                    <a:pos x="0" y="30"/>
                  </a:cxn>
                  <a:cxn ang="0">
                    <a:pos x="12" y="0"/>
                  </a:cxn>
                  <a:cxn ang="0">
                    <a:pos x="30" y="0"/>
                  </a:cxn>
                  <a:cxn ang="0">
                    <a:pos x="18" y="30"/>
                  </a:cxn>
                  <a:cxn ang="0">
                    <a:pos x="12" y="66"/>
                  </a:cxn>
                  <a:cxn ang="0">
                    <a:pos x="12" y="66"/>
                  </a:cxn>
                </a:cxnLst>
                <a:rect l="0" t="0" r="r" b="b"/>
                <a:pathLst>
                  <a:path w="89" h="216">
                    <a:moveTo>
                      <a:pt x="12" y="66"/>
                    </a:moveTo>
                    <a:lnTo>
                      <a:pt x="18" y="108"/>
                    </a:lnTo>
                    <a:lnTo>
                      <a:pt x="36" y="144"/>
                    </a:lnTo>
                    <a:lnTo>
                      <a:pt x="60" y="180"/>
                    </a:lnTo>
                    <a:lnTo>
                      <a:pt x="89" y="216"/>
                    </a:lnTo>
                    <a:lnTo>
                      <a:pt x="72" y="216"/>
                    </a:lnTo>
                    <a:lnTo>
                      <a:pt x="42" y="180"/>
                    </a:lnTo>
                    <a:lnTo>
                      <a:pt x="18" y="144"/>
                    </a:lnTo>
                    <a:lnTo>
                      <a:pt x="6" y="108"/>
                    </a:lnTo>
                    <a:lnTo>
                      <a:pt x="0" y="66"/>
                    </a:lnTo>
                    <a:lnTo>
                      <a:pt x="0" y="30"/>
                    </a:lnTo>
                    <a:lnTo>
                      <a:pt x="12" y="0"/>
                    </a:lnTo>
                    <a:lnTo>
                      <a:pt x="30" y="0"/>
                    </a:lnTo>
                    <a:lnTo>
                      <a:pt x="18" y="30"/>
                    </a:lnTo>
                    <a:lnTo>
                      <a:pt x="12" y="66"/>
                    </a:lnTo>
                    <a:lnTo>
                      <a:pt x="12" y="66"/>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pPr>
                  <a:defRPr/>
                </a:pPr>
                <a:endParaRPr lang="en-US" dirty="0">
                  <a:latin typeface="Arial" charset="0"/>
                </a:endParaRPr>
              </a:p>
            </p:txBody>
          </p:sp>
          <p:sp>
            <p:nvSpPr>
              <p:cNvPr id="65" name="Freeform 13"/>
              <p:cNvSpPr>
                <a:spLocks/>
              </p:cNvSpPr>
              <p:nvPr/>
            </p:nvSpPr>
            <p:spPr bwMode="hidden">
              <a:xfrm>
                <a:off x="3569" y="3745"/>
                <a:ext cx="750" cy="461"/>
              </a:xfrm>
              <a:custGeom>
                <a:avLst/>
                <a:gdLst/>
                <a:ahLst/>
                <a:cxnLst>
                  <a:cxn ang="0">
                    <a:pos x="382" y="443"/>
                  </a:cxn>
                  <a:cxn ang="0">
                    <a:pos x="311" y="437"/>
                  </a:cxn>
                  <a:cxn ang="0">
                    <a:pos x="245" y="425"/>
                  </a:cxn>
                  <a:cxn ang="0">
                    <a:pos x="185" y="407"/>
                  </a:cxn>
                  <a:cxn ang="0">
                    <a:pos x="131" y="383"/>
                  </a:cxn>
                  <a:cxn ang="0">
                    <a:pos x="83" y="347"/>
                  </a:cxn>
                  <a:cxn ang="0">
                    <a:pos x="53" y="311"/>
                  </a:cxn>
                  <a:cxn ang="0">
                    <a:pos x="30" y="269"/>
                  </a:cxn>
                  <a:cxn ang="0">
                    <a:pos x="24" y="227"/>
                  </a:cxn>
                  <a:cxn ang="0">
                    <a:pos x="30" y="185"/>
                  </a:cxn>
                  <a:cxn ang="0">
                    <a:pos x="53" y="143"/>
                  </a:cxn>
                  <a:cxn ang="0">
                    <a:pos x="83" y="107"/>
                  </a:cxn>
                  <a:cxn ang="0">
                    <a:pos x="131" y="77"/>
                  </a:cxn>
                  <a:cxn ang="0">
                    <a:pos x="185" y="47"/>
                  </a:cxn>
                  <a:cxn ang="0">
                    <a:pos x="245" y="30"/>
                  </a:cxn>
                  <a:cxn ang="0">
                    <a:pos x="311" y="18"/>
                  </a:cxn>
                  <a:cxn ang="0">
                    <a:pos x="382" y="12"/>
                  </a:cxn>
                  <a:cxn ang="0">
                    <a:pos x="478" y="18"/>
                  </a:cxn>
                  <a:cxn ang="0">
                    <a:pos x="562" y="41"/>
                  </a:cxn>
                  <a:cxn ang="0">
                    <a:pos x="562" y="36"/>
                  </a:cxn>
                  <a:cxn ang="0">
                    <a:pos x="562" y="30"/>
                  </a:cxn>
                  <a:cxn ang="0">
                    <a:pos x="478" y="6"/>
                  </a:cxn>
                  <a:cxn ang="0">
                    <a:pos x="382" y="0"/>
                  </a:cxn>
                  <a:cxn ang="0">
                    <a:pos x="305" y="6"/>
                  </a:cxn>
                  <a:cxn ang="0">
                    <a:pos x="233" y="18"/>
                  </a:cxn>
                  <a:cxn ang="0">
                    <a:pos x="167" y="41"/>
                  </a:cxn>
                  <a:cxn ang="0">
                    <a:pos x="113" y="65"/>
                  </a:cxn>
                  <a:cxn ang="0">
                    <a:pos x="65" y="101"/>
                  </a:cxn>
                  <a:cxn ang="0">
                    <a:pos x="30" y="137"/>
                  </a:cxn>
                  <a:cxn ang="0">
                    <a:pos x="6" y="179"/>
                  </a:cxn>
                  <a:cxn ang="0">
                    <a:pos x="0" y="227"/>
                  </a:cxn>
                  <a:cxn ang="0">
                    <a:pos x="6" y="275"/>
                  </a:cxn>
                  <a:cxn ang="0">
                    <a:pos x="30" y="317"/>
                  </a:cxn>
                  <a:cxn ang="0">
                    <a:pos x="65" y="359"/>
                  </a:cxn>
                  <a:cxn ang="0">
                    <a:pos x="113" y="395"/>
                  </a:cxn>
                  <a:cxn ang="0">
                    <a:pos x="167" y="419"/>
                  </a:cxn>
                  <a:cxn ang="0">
                    <a:pos x="233" y="443"/>
                  </a:cxn>
                  <a:cxn ang="0">
                    <a:pos x="305" y="455"/>
                  </a:cxn>
                  <a:cxn ang="0">
                    <a:pos x="382" y="461"/>
                  </a:cxn>
                  <a:cxn ang="0">
                    <a:pos x="448" y="455"/>
                  </a:cxn>
                  <a:cxn ang="0">
                    <a:pos x="508" y="449"/>
                  </a:cxn>
                  <a:cxn ang="0">
                    <a:pos x="609" y="413"/>
                  </a:cxn>
                  <a:cxn ang="0">
                    <a:pos x="657" y="389"/>
                  </a:cxn>
                  <a:cxn ang="0">
                    <a:pos x="693" y="359"/>
                  </a:cxn>
                  <a:cxn ang="0">
                    <a:pos x="723" y="329"/>
                  </a:cxn>
                  <a:cxn ang="0">
                    <a:pos x="747" y="293"/>
                  </a:cxn>
                  <a:cxn ang="0">
                    <a:pos x="741" y="287"/>
                  </a:cxn>
                  <a:cxn ang="0">
                    <a:pos x="729" y="281"/>
                  </a:cxn>
                  <a:cxn ang="0">
                    <a:pos x="711" y="317"/>
                  </a:cxn>
                  <a:cxn ang="0">
                    <a:pos x="681" y="347"/>
                  </a:cxn>
                  <a:cxn ang="0">
                    <a:pos x="645" y="377"/>
                  </a:cxn>
                  <a:cxn ang="0">
                    <a:pos x="604" y="401"/>
                  </a:cxn>
                  <a:cxn ang="0">
                    <a:pos x="502" y="431"/>
                  </a:cxn>
                  <a:cxn ang="0">
                    <a:pos x="442" y="443"/>
                  </a:cxn>
                  <a:cxn ang="0">
                    <a:pos x="382" y="443"/>
                  </a:cxn>
                  <a:cxn ang="0">
                    <a:pos x="382" y="443"/>
                  </a:cxn>
                </a:cxnLst>
                <a:rect l="0" t="0" r="r" b="b"/>
                <a:pathLst>
                  <a:path w="747" h="461">
                    <a:moveTo>
                      <a:pt x="382" y="443"/>
                    </a:moveTo>
                    <a:lnTo>
                      <a:pt x="311" y="437"/>
                    </a:lnTo>
                    <a:lnTo>
                      <a:pt x="245" y="425"/>
                    </a:lnTo>
                    <a:lnTo>
                      <a:pt x="185" y="407"/>
                    </a:lnTo>
                    <a:lnTo>
                      <a:pt x="131" y="383"/>
                    </a:lnTo>
                    <a:lnTo>
                      <a:pt x="83" y="347"/>
                    </a:lnTo>
                    <a:lnTo>
                      <a:pt x="53" y="311"/>
                    </a:lnTo>
                    <a:lnTo>
                      <a:pt x="30" y="269"/>
                    </a:lnTo>
                    <a:lnTo>
                      <a:pt x="24" y="227"/>
                    </a:lnTo>
                    <a:lnTo>
                      <a:pt x="30" y="185"/>
                    </a:lnTo>
                    <a:lnTo>
                      <a:pt x="53" y="143"/>
                    </a:lnTo>
                    <a:lnTo>
                      <a:pt x="83" y="107"/>
                    </a:lnTo>
                    <a:lnTo>
                      <a:pt x="131" y="77"/>
                    </a:lnTo>
                    <a:lnTo>
                      <a:pt x="185" y="47"/>
                    </a:lnTo>
                    <a:lnTo>
                      <a:pt x="245" y="30"/>
                    </a:lnTo>
                    <a:lnTo>
                      <a:pt x="311" y="18"/>
                    </a:lnTo>
                    <a:lnTo>
                      <a:pt x="382" y="12"/>
                    </a:lnTo>
                    <a:lnTo>
                      <a:pt x="478" y="18"/>
                    </a:lnTo>
                    <a:lnTo>
                      <a:pt x="562" y="41"/>
                    </a:lnTo>
                    <a:lnTo>
                      <a:pt x="562" y="36"/>
                    </a:lnTo>
                    <a:lnTo>
                      <a:pt x="562" y="30"/>
                    </a:lnTo>
                    <a:lnTo>
                      <a:pt x="478" y="6"/>
                    </a:lnTo>
                    <a:lnTo>
                      <a:pt x="382" y="0"/>
                    </a:lnTo>
                    <a:lnTo>
                      <a:pt x="305" y="6"/>
                    </a:lnTo>
                    <a:lnTo>
                      <a:pt x="233" y="18"/>
                    </a:lnTo>
                    <a:lnTo>
                      <a:pt x="167" y="41"/>
                    </a:lnTo>
                    <a:lnTo>
                      <a:pt x="113" y="65"/>
                    </a:lnTo>
                    <a:lnTo>
                      <a:pt x="65" y="101"/>
                    </a:lnTo>
                    <a:lnTo>
                      <a:pt x="30" y="137"/>
                    </a:lnTo>
                    <a:lnTo>
                      <a:pt x="6" y="179"/>
                    </a:lnTo>
                    <a:lnTo>
                      <a:pt x="0" y="227"/>
                    </a:lnTo>
                    <a:lnTo>
                      <a:pt x="6" y="275"/>
                    </a:lnTo>
                    <a:lnTo>
                      <a:pt x="30" y="317"/>
                    </a:lnTo>
                    <a:lnTo>
                      <a:pt x="65" y="359"/>
                    </a:lnTo>
                    <a:lnTo>
                      <a:pt x="113" y="395"/>
                    </a:lnTo>
                    <a:lnTo>
                      <a:pt x="167" y="419"/>
                    </a:lnTo>
                    <a:lnTo>
                      <a:pt x="233" y="443"/>
                    </a:lnTo>
                    <a:lnTo>
                      <a:pt x="305" y="455"/>
                    </a:lnTo>
                    <a:lnTo>
                      <a:pt x="382" y="461"/>
                    </a:lnTo>
                    <a:lnTo>
                      <a:pt x="448" y="455"/>
                    </a:lnTo>
                    <a:lnTo>
                      <a:pt x="508" y="449"/>
                    </a:lnTo>
                    <a:lnTo>
                      <a:pt x="609" y="413"/>
                    </a:lnTo>
                    <a:lnTo>
                      <a:pt x="657" y="389"/>
                    </a:lnTo>
                    <a:lnTo>
                      <a:pt x="693" y="359"/>
                    </a:lnTo>
                    <a:lnTo>
                      <a:pt x="723" y="329"/>
                    </a:lnTo>
                    <a:lnTo>
                      <a:pt x="747" y="293"/>
                    </a:lnTo>
                    <a:lnTo>
                      <a:pt x="741" y="287"/>
                    </a:lnTo>
                    <a:lnTo>
                      <a:pt x="729" y="281"/>
                    </a:lnTo>
                    <a:lnTo>
                      <a:pt x="711" y="317"/>
                    </a:lnTo>
                    <a:lnTo>
                      <a:pt x="681" y="347"/>
                    </a:lnTo>
                    <a:lnTo>
                      <a:pt x="645" y="377"/>
                    </a:lnTo>
                    <a:lnTo>
                      <a:pt x="604" y="401"/>
                    </a:lnTo>
                    <a:lnTo>
                      <a:pt x="502" y="431"/>
                    </a:lnTo>
                    <a:lnTo>
                      <a:pt x="442" y="443"/>
                    </a:lnTo>
                    <a:lnTo>
                      <a:pt x="382" y="443"/>
                    </a:lnTo>
                    <a:lnTo>
                      <a:pt x="382" y="443"/>
                    </a:lnTo>
                    <a:close/>
                  </a:path>
                </a:pathLst>
              </a:custGeom>
              <a:gradFill rotWithShape="0">
                <a:gsLst>
                  <a:gs pos="0">
                    <a:schemeClr val="accent2"/>
                  </a:gs>
                  <a:gs pos="100000">
                    <a:schemeClr val="accent2">
                      <a:gamma/>
                      <a:shade val="90980"/>
                      <a:invGamma/>
                    </a:schemeClr>
                  </a:gs>
                </a:gsLst>
                <a:path path="rect">
                  <a:fillToRect l="50000" t="50000" r="50000" b="50000"/>
                </a:path>
              </a:gradFill>
              <a:ln w="9525">
                <a:noFill/>
                <a:round/>
                <a:headEnd/>
                <a:tailEnd/>
              </a:ln>
            </p:spPr>
            <p:txBody>
              <a:bodyPr/>
              <a:lstStyle/>
              <a:p>
                <a:pPr>
                  <a:defRPr/>
                </a:pPr>
                <a:endParaRPr lang="en-US" dirty="0">
                  <a:latin typeface="Arial" charset="0"/>
                </a:endParaRPr>
              </a:p>
            </p:txBody>
          </p:sp>
          <p:sp>
            <p:nvSpPr>
              <p:cNvPr id="66" name="Freeform 14"/>
              <p:cNvSpPr>
                <a:spLocks/>
              </p:cNvSpPr>
              <p:nvPr/>
            </p:nvSpPr>
            <p:spPr bwMode="hidden">
              <a:xfrm>
                <a:off x="4037" y="3721"/>
                <a:ext cx="96" cy="30"/>
              </a:xfrm>
              <a:custGeom>
                <a:avLst/>
                <a:gdLst/>
                <a:ahLst/>
                <a:cxnLst>
                  <a:cxn ang="0">
                    <a:pos x="0" y="0"/>
                  </a:cxn>
                  <a:cxn ang="0">
                    <a:pos x="0" y="12"/>
                  </a:cxn>
                  <a:cxn ang="0">
                    <a:pos x="48" y="18"/>
                  </a:cxn>
                  <a:cxn ang="0">
                    <a:pos x="96" y="30"/>
                  </a:cxn>
                  <a:cxn ang="0">
                    <a:pos x="96" y="24"/>
                  </a:cxn>
                  <a:cxn ang="0">
                    <a:pos x="96" y="18"/>
                  </a:cxn>
                  <a:cxn ang="0">
                    <a:pos x="48" y="12"/>
                  </a:cxn>
                  <a:cxn ang="0">
                    <a:pos x="0" y="0"/>
                  </a:cxn>
                  <a:cxn ang="0">
                    <a:pos x="0" y="0"/>
                  </a:cxn>
                </a:cxnLst>
                <a:rect l="0" t="0" r="r" b="b"/>
                <a:pathLst>
                  <a:path w="96" h="30">
                    <a:moveTo>
                      <a:pt x="0" y="0"/>
                    </a:moveTo>
                    <a:lnTo>
                      <a:pt x="0" y="12"/>
                    </a:lnTo>
                    <a:lnTo>
                      <a:pt x="48" y="18"/>
                    </a:lnTo>
                    <a:lnTo>
                      <a:pt x="96" y="30"/>
                    </a:lnTo>
                    <a:lnTo>
                      <a:pt x="96" y="24"/>
                    </a:lnTo>
                    <a:lnTo>
                      <a:pt x="96" y="18"/>
                    </a:lnTo>
                    <a:lnTo>
                      <a:pt x="48" y="12"/>
                    </a:lnTo>
                    <a:lnTo>
                      <a:pt x="0" y="0"/>
                    </a:lnTo>
                    <a:lnTo>
                      <a:pt x="0" y="0"/>
                    </a:lnTo>
                    <a:close/>
                  </a:path>
                </a:pathLst>
              </a:custGeom>
              <a:gradFill rotWithShape="0">
                <a:gsLst>
                  <a:gs pos="0">
                    <a:schemeClr val="accent2"/>
                  </a:gs>
                  <a:gs pos="100000">
                    <a:schemeClr val="accent2">
                      <a:gamma/>
                      <a:shade val="87843"/>
                      <a:invGamma/>
                    </a:schemeClr>
                  </a:gs>
                </a:gsLst>
                <a:lin ang="0" scaled="1"/>
              </a:gradFill>
              <a:ln w="9525">
                <a:noFill/>
                <a:round/>
                <a:headEnd/>
                <a:tailEnd/>
              </a:ln>
            </p:spPr>
            <p:txBody>
              <a:bodyPr/>
              <a:lstStyle/>
              <a:p>
                <a:pPr>
                  <a:defRPr/>
                </a:pPr>
                <a:endParaRPr lang="en-US" dirty="0">
                  <a:latin typeface="Arial" charset="0"/>
                </a:endParaRPr>
              </a:p>
            </p:txBody>
          </p:sp>
          <p:sp>
            <p:nvSpPr>
              <p:cNvPr id="67" name="Oval 15"/>
              <p:cNvSpPr>
                <a:spLocks noChangeArrowheads="1"/>
              </p:cNvSpPr>
              <p:nvPr/>
            </p:nvSpPr>
            <p:spPr bwMode="hidden">
              <a:xfrm>
                <a:off x="3910" y="3948"/>
                <a:ext cx="84" cy="53"/>
              </a:xfrm>
              <a:prstGeom prst="ellipse">
                <a:avLst/>
              </a:prstGeom>
              <a:gradFill rotWithShape="0">
                <a:gsLst>
                  <a:gs pos="0">
                    <a:schemeClr val="accent2">
                      <a:gamma/>
                      <a:shade val="94118"/>
                      <a:invGamma/>
                    </a:schemeClr>
                  </a:gs>
                  <a:gs pos="100000">
                    <a:schemeClr val="accent2"/>
                  </a:gs>
                </a:gsLst>
                <a:lin ang="5400000" scaled="1"/>
              </a:gradFill>
              <a:ln w="9525">
                <a:noFill/>
                <a:round/>
                <a:headEnd/>
                <a:tailEnd/>
              </a:ln>
              <a:effectLst/>
            </p:spPr>
            <p:txBody>
              <a:bodyPr/>
              <a:lstStyle/>
              <a:p>
                <a:pPr>
                  <a:defRPr/>
                </a:pPr>
                <a:endParaRPr lang="en-US" dirty="0">
                  <a:latin typeface="Arial" charset="0"/>
                </a:endParaRPr>
              </a:p>
            </p:txBody>
          </p:sp>
        </p:grpSp>
        <p:grpSp>
          <p:nvGrpSpPr>
            <p:cNvPr id="7" name="Group 16"/>
            <p:cNvGrpSpPr>
              <a:grpSpLocks/>
            </p:cNvGrpSpPr>
            <p:nvPr userDrawn="1"/>
          </p:nvGrpSpPr>
          <p:grpSpPr bwMode="auto">
            <a:xfrm>
              <a:off x="1776" y="3631"/>
              <a:ext cx="1626" cy="683"/>
              <a:chOff x="1776" y="3631"/>
              <a:chExt cx="1626" cy="683"/>
            </a:xfrm>
          </p:grpSpPr>
          <p:sp>
            <p:nvSpPr>
              <p:cNvPr id="39" name="Oval 17"/>
              <p:cNvSpPr>
                <a:spLocks noChangeArrowheads="1"/>
              </p:cNvSpPr>
              <p:nvPr/>
            </p:nvSpPr>
            <p:spPr bwMode="hidden">
              <a:xfrm>
                <a:off x="2268" y="3934"/>
                <a:ext cx="638" cy="377"/>
              </a:xfrm>
              <a:prstGeom prst="ellipse">
                <a:avLst/>
              </a:prstGeom>
              <a:gradFill rotWithShape="0">
                <a:gsLst>
                  <a:gs pos="0">
                    <a:schemeClr val="accent2">
                      <a:gamma/>
                      <a:shade val="87843"/>
                      <a:invGamma/>
                    </a:schemeClr>
                  </a:gs>
                  <a:gs pos="100000">
                    <a:schemeClr val="accent2"/>
                  </a:gs>
                </a:gsLst>
                <a:lin ang="2700000" scaled="1"/>
              </a:gradFill>
              <a:ln w="9525">
                <a:noFill/>
                <a:round/>
                <a:headEnd/>
                <a:tailEnd/>
              </a:ln>
              <a:effectLst/>
            </p:spPr>
            <p:txBody>
              <a:bodyPr/>
              <a:lstStyle/>
              <a:p>
                <a:pPr>
                  <a:defRPr/>
                </a:pPr>
                <a:endParaRPr lang="en-US" dirty="0">
                  <a:latin typeface="Arial" charset="0"/>
                </a:endParaRPr>
              </a:p>
            </p:txBody>
          </p:sp>
          <p:sp>
            <p:nvSpPr>
              <p:cNvPr id="40" name="Oval 18"/>
              <p:cNvSpPr>
                <a:spLocks noChangeArrowheads="1"/>
              </p:cNvSpPr>
              <p:nvPr/>
            </p:nvSpPr>
            <p:spPr bwMode="hidden">
              <a:xfrm>
                <a:off x="2314" y="3958"/>
                <a:ext cx="543" cy="332"/>
              </a:xfrm>
              <a:prstGeom prst="ellipse">
                <a:avLst/>
              </a:prstGeom>
              <a:gradFill rotWithShape="0">
                <a:gsLst>
                  <a:gs pos="0">
                    <a:schemeClr val="accent2"/>
                  </a:gs>
                  <a:gs pos="100000">
                    <a:schemeClr val="accent2">
                      <a:gamma/>
                      <a:shade val="87843"/>
                      <a:invGamma/>
                    </a:schemeClr>
                  </a:gs>
                </a:gsLst>
                <a:lin ang="2700000" scaled="1"/>
              </a:gradFill>
              <a:ln w="9525">
                <a:noFill/>
                <a:round/>
                <a:headEnd/>
                <a:tailEnd/>
              </a:ln>
              <a:effectLst/>
            </p:spPr>
            <p:txBody>
              <a:bodyPr/>
              <a:lstStyle/>
              <a:p>
                <a:pPr>
                  <a:defRPr/>
                </a:pPr>
                <a:endParaRPr lang="en-US" dirty="0">
                  <a:latin typeface="Arial" charset="0"/>
                </a:endParaRPr>
              </a:p>
            </p:txBody>
          </p:sp>
          <p:sp>
            <p:nvSpPr>
              <p:cNvPr id="41" name="Oval 19"/>
              <p:cNvSpPr>
                <a:spLocks noChangeArrowheads="1"/>
              </p:cNvSpPr>
              <p:nvPr/>
            </p:nvSpPr>
            <p:spPr bwMode="hidden">
              <a:xfrm>
                <a:off x="2341" y="3979"/>
                <a:ext cx="501" cy="299"/>
              </a:xfrm>
              <a:prstGeom prst="ellipse">
                <a:avLst/>
              </a:prstGeom>
              <a:gradFill rotWithShape="0">
                <a:gsLst>
                  <a:gs pos="0">
                    <a:schemeClr val="accent2">
                      <a:gamma/>
                      <a:shade val="90980"/>
                      <a:invGamma/>
                    </a:schemeClr>
                  </a:gs>
                  <a:gs pos="100000">
                    <a:schemeClr val="accent2"/>
                  </a:gs>
                </a:gsLst>
                <a:lin ang="2700000" scaled="1"/>
              </a:gradFill>
              <a:ln w="9525">
                <a:noFill/>
                <a:round/>
                <a:headEnd/>
                <a:tailEnd/>
              </a:ln>
              <a:effectLst/>
            </p:spPr>
            <p:txBody>
              <a:bodyPr/>
              <a:lstStyle/>
              <a:p>
                <a:pPr>
                  <a:defRPr/>
                </a:pPr>
                <a:endParaRPr lang="en-US" dirty="0">
                  <a:latin typeface="Arial" charset="0"/>
                </a:endParaRPr>
              </a:p>
            </p:txBody>
          </p:sp>
          <p:sp>
            <p:nvSpPr>
              <p:cNvPr id="42" name="Oval 20"/>
              <p:cNvSpPr>
                <a:spLocks noChangeArrowheads="1"/>
              </p:cNvSpPr>
              <p:nvPr/>
            </p:nvSpPr>
            <p:spPr bwMode="hidden">
              <a:xfrm>
                <a:off x="2368" y="3997"/>
                <a:ext cx="444" cy="258"/>
              </a:xfrm>
              <a:prstGeom prst="ellipse">
                <a:avLst/>
              </a:prstGeom>
              <a:gradFill rotWithShape="0">
                <a:gsLst>
                  <a:gs pos="0">
                    <a:schemeClr val="accent2">
                      <a:gamma/>
                      <a:shade val="87843"/>
                      <a:invGamma/>
                    </a:schemeClr>
                  </a:gs>
                  <a:gs pos="100000">
                    <a:schemeClr val="accent2"/>
                  </a:gs>
                </a:gsLst>
                <a:lin ang="5400000" scaled="1"/>
              </a:gradFill>
              <a:ln w="9525">
                <a:noFill/>
                <a:round/>
                <a:headEnd/>
                <a:tailEnd/>
              </a:ln>
              <a:effectLst/>
            </p:spPr>
            <p:txBody>
              <a:bodyPr/>
              <a:lstStyle/>
              <a:p>
                <a:pPr>
                  <a:defRPr/>
                </a:pPr>
                <a:endParaRPr lang="en-US" dirty="0">
                  <a:latin typeface="Arial" charset="0"/>
                </a:endParaRPr>
              </a:p>
            </p:txBody>
          </p:sp>
          <p:sp>
            <p:nvSpPr>
              <p:cNvPr id="43" name="Oval 21"/>
              <p:cNvSpPr>
                <a:spLocks noChangeArrowheads="1"/>
              </p:cNvSpPr>
              <p:nvPr/>
            </p:nvSpPr>
            <p:spPr bwMode="hidden">
              <a:xfrm>
                <a:off x="2385" y="4005"/>
                <a:ext cx="413" cy="240"/>
              </a:xfrm>
              <a:prstGeom prst="ellipse">
                <a:avLst/>
              </a:prstGeom>
              <a:gradFill rotWithShape="0">
                <a:gsLst>
                  <a:gs pos="0">
                    <a:schemeClr val="accent2">
                      <a:gamma/>
                      <a:shade val="94118"/>
                      <a:invGamma/>
                    </a:schemeClr>
                  </a:gs>
                  <a:gs pos="100000">
                    <a:schemeClr val="accent2"/>
                  </a:gs>
                </a:gsLst>
                <a:lin ang="5400000" scaled="1"/>
              </a:gradFill>
              <a:ln w="9525">
                <a:noFill/>
                <a:round/>
                <a:headEnd/>
                <a:tailEnd/>
              </a:ln>
              <a:effectLst/>
            </p:spPr>
            <p:txBody>
              <a:bodyPr/>
              <a:lstStyle/>
              <a:p>
                <a:pPr>
                  <a:defRPr/>
                </a:pPr>
                <a:endParaRPr lang="en-US" dirty="0">
                  <a:latin typeface="Arial" charset="0"/>
                </a:endParaRPr>
              </a:p>
            </p:txBody>
          </p:sp>
          <p:sp>
            <p:nvSpPr>
              <p:cNvPr id="44" name="Oval 22"/>
              <p:cNvSpPr>
                <a:spLocks noChangeArrowheads="1"/>
              </p:cNvSpPr>
              <p:nvPr/>
            </p:nvSpPr>
            <p:spPr bwMode="hidden">
              <a:xfrm>
                <a:off x="2437" y="4026"/>
                <a:ext cx="306" cy="192"/>
              </a:xfrm>
              <a:prstGeom prst="ellipse">
                <a:avLst/>
              </a:prstGeom>
              <a:gradFill rotWithShape="0">
                <a:gsLst>
                  <a:gs pos="0">
                    <a:schemeClr val="accent2">
                      <a:gamma/>
                      <a:shade val="87843"/>
                      <a:invGamma/>
                    </a:schemeClr>
                  </a:gs>
                  <a:gs pos="100000">
                    <a:schemeClr val="accent2"/>
                  </a:gs>
                </a:gsLst>
                <a:lin ang="5400000" scaled="1"/>
              </a:gradFill>
              <a:ln w="9525">
                <a:noFill/>
                <a:round/>
                <a:headEnd/>
                <a:tailEnd/>
              </a:ln>
              <a:effectLst/>
            </p:spPr>
            <p:txBody>
              <a:bodyPr/>
              <a:lstStyle/>
              <a:p>
                <a:pPr>
                  <a:defRPr/>
                </a:pPr>
                <a:endParaRPr lang="en-US" dirty="0">
                  <a:latin typeface="Arial" charset="0"/>
                </a:endParaRPr>
              </a:p>
            </p:txBody>
          </p:sp>
          <p:sp>
            <p:nvSpPr>
              <p:cNvPr id="45" name="Oval 23"/>
              <p:cNvSpPr>
                <a:spLocks noChangeArrowheads="1"/>
              </p:cNvSpPr>
              <p:nvPr/>
            </p:nvSpPr>
            <p:spPr bwMode="hidden">
              <a:xfrm>
                <a:off x="2476" y="4056"/>
                <a:ext cx="227" cy="135"/>
              </a:xfrm>
              <a:prstGeom prst="ellipse">
                <a:avLst/>
              </a:prstGeom>
              <a:gradFill rotWithShape="0">
                <a:gsLst>
                  <a:gs pos="0">
                    <a:schemeClr val="accent2"/>
                  </a:gs>
                  <a:gs pos="100000">
                    <a:schemeClr val="accent2">
                      <a:gamma/>
                      <a:shade val="90980"/>
                      <a:invGamma/>
                    </a:schemeClr>
                  </a:gs>
                </a:gsLst>
                <a:lin ang="2700000" scaled="1"/>
              </a:gradFill>
              <a:ln w="9525">
                <a:noFill/>
                <a:round/>
                <a:headEnd/>
                <a:tailEnd/>
              </a:ln>
              <a:effectLst/>
            </p:spPr>
            <p:txBody>
              <a:bodyPr/>
              <a:lstStyle/>
              <a:p>
                <a:pPr>
                  <a:defRPr/>
                </a:pPr>
                <a:endParaRPr lang="en-US" dirty="0">
                  <a:latin typeface="Arial" charset="0"/>
                </a:endParaRPr>
              </a:p>
            </p:txBody>
          </p:sp>
          <p:sp>
            <p:nvSpPr>
              <p:cNvPr id="46" name="Oval 24"/>
              <p:cNvSpPr>
                <a:spLocks noChangeArrowheads="1"/>
              </p:cNvSpPr>
              <p:nvPr/>
            </p:nvSpPr>
            <p:spPr bwMode="hidden">
              <a:xfrm>
                <a:off x="2542" y="4097"/>
                <a:ext cx="90" cy="60"/>
              </a:xfrm>
              <a:prstGeom prst="ellipse">
                <a:avLst/>
              </a:prstGeom>
              <a:gradFill rotWithShape="0">
                <a:gsLst>
                  <a:gs pos="0">
                    <a:schemeClr val="accent2"/>
                  </a:gs>
                  <a:gs pos="100000">
                    <a:schemeClr val="accent2">
                      <a:gamma/>
                      <a:shade val="90980"/>
                      <a:invGamma/>
                    </a:schemeClr>
                  </a:gs>
                </a:gsLst>
                <a:lin ang="0" scaled="1"/>
              </a:gradFill>
              <a:ln w="9525">
                <a:noFill/>
                <a:round/>
                <a:headEnd/>
                <a:tailEnd/>
              </a:ln>
              <a:effectLst/>
            </p:spPr>
            <p:txBody>
              <a:bodyPr/>
              <a:lstStyle/>
              <a:p>
                <a:pPr>
                  <a:defRPr/>
                </a:pPr>
                <a:endParaRPr lang="en-US" dirty="0">
                  <a:latin typeface="Arial" charset="0"/>
                </a:endParaRPr>
              </a:p>
            </p:txBody>
          </p:sp>
          <p:sp>
            <p:nvSpPr>
              <p:cNvPr id="47" name="Freeform 25"/>
              <p:cNvSpPr>
                <a:spLocks/>
              </p:cNvSpPr>
              <p:nvPr/>
            </p:nvSpPr>
            <p:spPr bwMode="hidden">
              <a:xfrm>
                <a:off x="2585" y="3822"/>
                <a:ext cx="449" cy="186"/>
              </a:xfrm>
              <a:custGeom>
                <a:avLst/>
                <a:gdLst/>
                <a:ahLst/>
                <a:cxnLst>
                  <a:cxn ang="0">
                    <a:pos x="6" y="6"/>
                  </a:cxn>
                  <a:cxn ang="0">
                    <a:pos x="78" y="12"/>
                  </a:cxn>
                  <a:cxn ang="0">
                    <a:pos x="150" y="18"/>
                  </a:cxn>
                  <a:cxn ang="0">
                    <a:pos x="215" y="36"/>
                  </a:cxn>
                  <a:cxn ang="0">
                    <a:pos x="275" y="60"/>
                  </a:cxn>
                  <a:cxn ang="0">
                    <a:pos x="329" y="84"/>
                  </a:cxn>
                  <a:cxn ang="0">
                    <a:pos x="377" y="114"/>
                  </a:cxn>
                  <a:cxn ang="0">
                    <a:pos x="419" y="150"/>
                  </a:cxn>
                  <a:cxn ang="0">
                    <a:pos x="448" y="186"/>
                  </a:cxn>
                  <a:cxn ang="0">
                    <a:pos x="448" y="162"/>
                  </a:cxn>
                  <a:cxn ang="0">
                    <a:pos x="413" y="126"/>
                  </a:cxn>
                  <a:cxn ang="0">
                    <a:pos x="371" y="96"/>
                  </a:cxn>
                  <a:cxn ang="0">
                    <a:pos x="323" y="66"/>
                  </a:cxn>
                  <a:cxn ang="0">
                    <a:pos x="269" y="48"/>
                  </a:cxn>
                  <a:cxn ang="0">
                    <a:pos x="144" y="12"/>
                  </a:cxn>
                  <a:cxn ang="0">
                    <a:pos x="78" y="6"/>
                  </a:cxn>
                  <a:cxn ang="0">
                    <a:pos x="6" y="0"/>
                  </a:cxn>
                  <a:cxn ang="0">
                    <a:pos x="0" y="0"/>
                  </a:cxn>
                  <a:cxn ang="0">
                    <a:pos x="0" y="0"/>
                  </a:cxn>
                  <a:cxn ang="0">
                    <a:pos x="0" y="6"/>
                  </a:cxn>
                  <a:cxn ang="0">
                    <a:pos x="0" y="6"/>
                  </a:cxn>
                  <a:cxn ang="0">
                    <a:pos x="6" y="6"/>
                  </a:cxn>
                  <a:cxn ang="0">
                    <a:pos x="6" y="6"/>
                  </a:cxn>
                </a:cxnLst>
                <a:rect l="0" t="0" r="r" b="b"/>
                <a:pathLst>
                  <a:path w="448" h="186">
                    <a:moveTo>
                      <a:pt x="6" y="6"/>
                    </a:moveTo>
                    <a:lnTo>
                      <a:pt x="78" y="12"/>
                    </a:lnTo>
                    <a:lnTo>
                      <a:pt x="150" y="18"/>
                    </a:lnTo>
                    <a:lnTo>
                      <a:pt x="215" y="36"/>
                    </a:lnTo>
                    <a:lnTo>
                      <a:pt x="275" y="60"/>
                    </a:lnTo>
                    <a:lnTo>
                      <a:pt x="329" y="84"/>
                    </a:lnTo>
                    <a:lnTo>
                      <a:pt x="377" y="114"/>
                    </a:lnTo>
                    <a:lnTo>
                      <a:pt x="419" y="150"/>
                    </a:lnTo>
                    <a:lnTo>
                      <a:pt x="448" y="186"/>
                    </a:lnTo>
                    <a:lnTo>
                      <a:pt x="448" y="162"/>
                    </a:lnTo>
                    <a:lnTo>
                      <a:pt x="413" y="126"/>
                    </a:lnTo>
                    <a:lnTo>
                      <a:pt x="371" y="96"/>
                    </a:lnTo>
                    <a:lnTo>
                      <a:pt x="323" y="66"/>
                    </a:lnTo>
                    <a:lnTo>
                      <a:pt x="269" y="48"/>
                    </a:lnTo>
                    <a:lnTo>
                      <a:pt x="144" y="12"/>
                    </a:lnTo>
                    <a:lnTo>
                      <a:pt x="78" y="6"/>
                    </a:lnTo>
                    <a:lnTo>
                      <a:pt x="6" y="0"/>
                    </a:lnTo>
                    <a:lnTo>
                      <a:pt x="0" y="0"/>
                    </a:lnTo>
                    <a:lnTo>
                      <a:pt x="0" y="0"/>
                    </a:lnTo>
                    <a:lnTo>
                      <a:pt x="0" y="6"/>
                    </a:lnTo>
                    <a:lnTo>
                      <a:pt x="0" y="6"/>
                    </a:lnTo>
                    <a:lnTo>
                      <a:pt x="6" y="6"/>
                    </a:lnTo>
                    <a:lnTo>
                      <a:pt x="6" y="6"/>
                    </a:lnTo>
                    <a:close/>
                  </a:path>
                </a:pathLst>
              </a:custGeom>
              <a:gradFill rotWithShape="0">
                <a:gsLst>
                  <a:gs pos="0">
                    <a:schemeClr val="accent2">
                      <a:gamma/>
                      <a:shade val="90980"/>
                      <a:invGamma/>
                    </a:schemeClr>
                  </a:gs>
                  <a:gs pos="100000">
                    <a:schemeClr val="accent2"/>
                  </a:gs>
                </a:gsLst>
                <a:lin ang="5400000" scaled="1"/>
              </a:gradFill>
              <a:ln w="9525">
                <a:noFill/>
                <a:round/>
                <a:headEnd/>
                <a:tailEnd/>
              </a:ln>
            </p:spPr>
            <p:txBody>
              <a:bodyPr/>
              <a:lstStyle/>
              <a:p>
                <a:pPr>
                  <a:defRPr/>
                </a:pPr>
                <a:endParaRPr lang="en-US" dirty="0">
                  <a:latin typeface="Arial" charset="0"/>
                </a:endParaRPr>
              </a:p>
            </p:txBody>
          </p:sp>
          <p:sp>
            <p:nvSpPr>
              <p:cNvPr id="48" name="Freeform 26"/>
              <p:cNvSpPr>
                <a:spLocks/>
              </p:cNvSpPr>
              <p:nvPr/>
            </p:nvSpPr>
            <p:spPr bwMode="hidden">
              <a:xfrm>
                <a:off x="2142" y="3852"/>
                <a:ext cx="892" cy="462"/>
              </a:xfrm>
              <a:custGeom>
                <a:avLst/>
                <a:gdLst/>
                <a:ahLst/>
                <a:cxnLst>
                  <a:cxn ang="0">
                    <a:pos x="23" y="276"/>
                  </a:cxn>
                  <a:cxn ang="0">
                    <a:pos x="29" y="222"/>
                  </a:cxn>
                  <a:cxn ang="0">
                    <a:pos x="59" y="174"/>
                  </a:cxn>
                  <a:cxn ang="0">
                    <a:pos x="95" y="132"/>
                  </a:cxn>
                  <a:cxn ang="0">
                    <a:pos x="149" y="96"/>
                  </a:cxn>
                  <a:cxn ang="0">
                    <a:pos x="209" y="60"/>
                  </a:cxn>
                  <a:cxn ang="0">
                    <a:pos x="281" y="36"/>
                  </a:cxn>
                  <a:cxn ang="0">
                    <a:pos x="364" y="24"/>
                  </a:cxn>
                  <a:cxn ang="0">
                    <a:pos x="448" y="18"/>
                  </a:cxn>
                  <a:cxn ang="0">
                    <a:pos x="532" y="24"/>
                  </a:cxn>
                  <a:cxn ang="0">
                    <a:pos x="609" y="36"/>
                  </a:cxn>
                  <a:cxn ang="0">
                    <a:pos x="681" y="60"/>
                  </a:cxn>
                  <a:cxn ang="0">
                    <a:pos x="741" y="96"/>
                  </a:cxn>
                  <a:cxn ang="0">
                    <a:pos x="795" y="132"/>
                  </a:cxn>
                  <a:cxn ang="0">
                    <a:pos x="831" y="174"/>
                  </a:cxn>
                  <a:cxn ang="0">
                    <a:pos x="861" y="222"/>
                  </a:cxn>
                  <a:cxn ang="0">
                    <a:pos x="867" y="276"/>
                  </a:cxn>
                  <a:cxn ang="0">
                    <a:pos x="855" y="330"/>
                  </a:cxn>
                  <a:cxn ang="0">
                    <a:pos x="831" y="378"/>
                  </a:cxn>
                  <a:cxn ang="0">
                    <a:pos x="783" y="426"/>
                  </a:cxn>
                  <a:cxn ang="0">
                    <a:pos x="723" y="462"/>
                  </a:cxn>
                  <a:cxn ang="0">
                    <a:pos x="765" y="462"/>
                  </a:cxn>
                  <a:cxn ang="0">
                    <a:pos x="819" y="426"/>
                  </a:cxn>
                  <a:cxn ang="0">
                    <a:pos x="855" y="378"/>
                  </a:cxn>
                  <a:cxn ang="0">
                    <a:pos x="884" y="330"/>
                  </a:cxn>
                  <a:cxn ang="0">
                    <a:pos x="890" y="276"/>
                  </a:cxn>
                  <a:cxn ang="0">
                    <a:pos x="884" y="222"/>
                  </a:cxn>
                  <a:cxn ang="0">
                    <a:pos x="855" y="168"/>
                  </a:cxn>
                  <a:cxn ang="0">
                    <a:pos x="813" y="120"/>
                  </a:cxn>
                  <a:cxn ang="0">
                    <a:pos x="759" y="84"/>
                  </a:cxn>
                  <a:cxn ang="0">
                    <a:pos x="693" y="48"/>
                  </a:cxn>
                  <a:cxn ang="0">
                    <a:pos x="621" y="24"/>
                  </a:cxn>
                  <a:cxn ang="0">
                    <a:pos x="538" y="6"/>
                  </a:cxn>
                  <a:cxn ang="0">
                    <a:pos x="448" y="0"/>
                  </a:cxn>
                  <a:cxn ang="0">
                    <a:pos x="358" y="6"/>
                  </a:cxn>
                  <a:cxn ang="0">
                    <a:pos x="275" y="24"/>
                  </a:cxn>
                  <a:cxn ang="0">
                    <a:pos x="197" y="48"/>
                  </a:cxn>
                  <a:cxn ang="0">
                    <a:pos x="131" y="84"/>
                  </a:cxn>
                  <a:cxn ang="0">
                    <a:pos x="77" y="120"/>
                  </a:cxn>
                  <a:cxn ang="0">
                    <a:pos x="35" y="168"/>
                  </a:cxn>
                  <a:cxn ang="0">
                    <a:pos x="12" y="222"/>
                  </a:cxn>
                  <a:cxn ang="0">
                    <a:pos x="0" y="276"/>
                  </a:cxn>
                  <a:cxn ang="0">
                    <a:pos x="6" y="330"/>
                  </a:cxn>
                  <a:cxn ang="0">
                    <a:pos x="35" y="378"/>
                  </a:cxn>
                  <a:cxn ang="0">
                    <a:pos x="71" y="426"/>
                  </a:cxn>
                  <a:cxn ang="0">
                    <a:pos x="125" y="462"/>
                  </a:cxn>
                  <a:cxn ang="0">
                    <a:pos x="167" y="462"/>
                  </a:cxn>
                  <a:cxn ang="0">
                    <a:pos x="107" y="426"/>
                  </a:cxn>
                  <a:cxn ang="0">
                    <a:pos x="59" y="378"/>
                  </a:cxn>
                  <a:cxn ang="0">
                    <a:pos x="35" y="330"/>
                  </a:cxn>
                  <a:cxn ang="0">
                    <a:pos x="23" y="276"/>
                  </a:cxn>
                  <a:cxn ang="0">
                    <a:pos x="23" y="276"/>
                  </a:cxn>
                </a:cxnLst>
                <a:rect l="0" t="0" r="r" b="b"/>
                <a:pathLst>
                  <a:path w="890" h="462">
                    <a:moveTo>
                      <a:pt x="23" y="276"/>
                    </a:moveTo>
                    <a:lnTo>
                      <a:pt x="29" y="222"/>
                    </a:lnTo>
                    <a:lnTo>
                      <a:pt x="59" y="174"/>
                    </a:lnTo>
                    <a:lnTo>
                      <a:pt x="95" y="132"/>
                    </a:lnTo>
                    <a:lnTo>
                      <a:pt x="149" y="96"/>
                    </a:lnTo>
                    <a:lnTo>
                      <a:pt x="209" y="60"/>
                    </a:lnTo>
                    <a:lnTo>
                      <a:pt x="281" y="36"/>
                    </a:lnTo>
                    <a:lnTo>
                      <a:pt x="364" y="24"/>
                    </a:lnTo>
                    <a:lnTo>
                      <a:pt x="448" y="18"/>
                    </a:lnTo>
                    <a:lnTo>
                      <a:pt x="532" y="24"/>
                    </a:lnTo>
                    <a:lnTo>
                      <a:pt x="609" y="36"/>
                    </a:lnTo>
                    <a:lnTo>
                      <a:pt x="681" y="60"/>
                    </a:lnTo>
                    <a:lnTo>
                      <a:pt x="741" y="96"/>
                    </a:lnTo>
                    <a:lnTo>
                      <a:pt x="795" y="132"/>
                    </a:lnTo>
                    <a:lnTo>
                      <a:pt x="831" y="174"/>
                    </a:lnTo>
                    <a:lnTo>
                      <a:pt x="861" y="222"/>
                    </a:lnTo>
                    <a:lnTo>
                      <a:pt x="867" y="276"/>
                    </a:lnTo>
                    <a:lnTo>
                      <a:pt x="855" y="330"/>
                    </a:lnTo>
                    <a:lnTo>
                      <a:pt x="831" y="378"/>
                    </a:lnTo>
                    <a:lnTo>
                      <a:pt x="783" y="426"/>
                    </a:lnTo>
                    <a:lnTo>
                      <a:pt x="723" y="462"/>
                    </a:lnTo>
                    <a:lnTo>
                      <a:pt x="765" y="462"/>
                    </a:lnTo>
                    <a:lnTo>
                      <a:pt x="819" y="426"/>
                    </a:lnTo>
                    <a:lnTo>
                      <a:pt x="855" y="378"/>
                    </a:lnTo>
                    <a:lnTo>
                      <a:pt x="884" y="330"/>
                    </a:lnTo>
                    <a:lnTo>
                      <a:pt x="890" y="276"/>
                    </a:lnTo>
                    <a:lnTo>
                      <a:pt x="884" y="222"/>
                    </a:lnTo>
                    <a:lnTo>
                      <a:pt x="855" y="168"/>
                    </a:lnTo>
                    <a:lnTo>
                      <a:pt x="813" y="120"/>
                    </a:lnTo>
                    <a:lnTo>
                      <a:pt x="759" y="84"/>
                    </a:lnTo>
                    <a:lnTo>
                      <a:pt x="693" y="48"/>
                    </a:lnTo>
                    <a:lnTo>
                      <a:pt x="621" y="24"/>
                    </a:lnTo>
                    <a:lnTo>
                      <a:pt x="538" y="6"/>
                    </a:lnTo>
                    <a:lnTo>
                      <a:pt x="448" y="0"/>
                    </a:lnTo>
                    <a:lnTo>
                      <a:pt x="358" y="6"/>
                    </a:lnTo>
                    <a:lnTo>
                      <a:pt x="275" y="24"/>
                    </a:lnTo>
                    <a:lnTo>
                      <a:pt x="197" y="48"/>
                    </a:lnTo>
                    <a:lnTo>
                      <a:pt x="131" y="84"/>
                    </a:lnTo>
                    <a:lnTo>
                      <a:pt x="77" y="120"/>
                    </a:lnTo>
                    <a:lnTo>
                      <a:pt x="35" y="168"/>
                    </a:lnTo>
                    <a:lnTo>
                      <a:pt x="12" y="222"/>
                    </a:lnTo>
                    <a:lnTo>
                      <a:pt x="0" y="276"/>
                    </a:lnTo>
                    <a:lnTo>
                      <a:pt x="6" y="330"/>
                    </a:lnTo>
                    <a:lnTo>
                      <a:pt x="35" y="378"/>
                    </a:lnTo>
                    <a:lnTo>
                      <a:pt x="71" y="426"/>
                    </a:lnTo>
                    <a:lnTo>
                      <a:pt x="125" y="462"/>
                    </a:lnTo>
                    <a:lnTo>
                      <a:pt x="167" y="462"/>
                    </a:lnTo>
                    <a:lnTo>
                      <a:pt x="107" y="426"/>
                    </a:lnTo>
                    <a:lnTo>
                      <a:pt x="59" y="378"/>
                    </a:lnTo>
                    <a:lnTo>
                      <a:pt x="35" y="330"/>
                    </a:lnTo>
                    <a:lnTo>
                      <a:pt x="23" y="276"/>
                    </a:lnTo>
                    <a:lnTo>
                      <a:pt x="23" y="276"/>
                    </a:lnTo>
                    <a:close/>
                  </a:path>
                </a:pathLst>
              </a:custGeom>
              <a:gradFill rotWithShape="0">
                <a:gsLst>
                  <a:gs pos="0">
                    <a:schemeClr val="accent2"/>
                  </a:gs>
                  <a:gs pos="100000">
                    <a:schemeClr val="accent2">
                      <a:gamma/>
                      <a:shade val="84706"/>
                      <a:invGamma/>
                    </a:schemeClr>
                  </a:gs>
                </a:gsLst>
                <a:lin ang="2700000" scaled="1"/>
              </a:gradFill>
              <a:ln w="9525">
                <a:noFill/>
                <a:round/>
                <a:headEnd/>
                <a:tailEnd/>
              </a:ln>
            </p:spPr>
            <p:txBody>
              <a:bodyPr/>
              <a:lstStyle/>
              <a:p>
                <a:pPr>
                  <a:defRPr/>
                </a:pPr>
                <a:endParaRPr lang="en-US" dirty="0">
                  <a:latin typeface="Arial" charset="0"/>
                </a:endParaRPr>
              </a:p>
            </p:txBody>
          </p:sp>
          <p:sp>
            <p:nvSpPr>
              <p:cNvPr id="49" name="Freeform 27"/>
              <p:cNvSpPr>
                <a:spLocks/>
              </p:cNvSpPr>
              <p:nvPr/>
            </p:nvSpPr>
            <p:spPr bwMode="hidden">
              <a:xfrm>
                <a:off x="2082" y="3828"/>
                <a:ext cx="407" cy="486"/>
              </a:xfrm>
              <a:custGeom>
                <a:avLst/>
                <a:gdLst/>
                <a:ahLst/>
                <a:cxnLst>
                  <a:cxn ang="0">
                    <a:pos x="18" y="300"/>
                  </a:cxn>
                  <a:cxn ang="0">
                    <a:pos x="24" y="246"/>
                  </a:cxn>
                  <a:cxn ang="0">
                    <a:pos x="48" y="198"/>
                  </a:cxn>
                  <a:cxn ang="0">
                    <a:pos x="83" y="150"/>
                  </a:cxn>
                  <a:cxn ang="0">
                    <a:pos x="131" y="108"/>
                  </a:cxn>
                  <a:cxn ang="0">
                    <a:pos x="185" y="72"/>
                  </a:cxn>
                  <a:cxn ang="0">
                    <a:pos x="251" y="42"/>
                  </a:cxn>
                  <a:cxn ang="0">
                    <a:pos x="329" y="24"/>
                  </a:cxn>
                  <a:cxn ang="0">
                    <a:pos x="406" y="6"/>
                  </a:cxn>
                  <a:cxn ang="0">
                    <a:pos x="406" y="0"/>
                  </a:cxn>
                  <a:cxn ang="0">
                    <a:pos x="323" y="12"/>
                  </a:cxn>
                  <a:cxn ang="0">
                    <a:pos x="245" y="36"/>
                  </a:cxn>
                  <a:cxn ang="0">
                    <a:pos x="179" y="66"/>
                  </a:cxn>
                  <a:cxn ang="0">
                    <a:pos x="119" y="102"/>
                  </a:cxn>
                  <a:cxn ang="0">
                    <a:pos x="72" y="144"/>
                  </a:cxn>
                  <a:cxn ang="0">
                    <a:pos x="30" y="192"/>
                  </a:cxn>
                  <a:cxn ang="0">
                    <a:pos x="6" y="246"/>
                  </a:cxn>
                  <a:cxn ang="0">
                    <a:pos x="0" y="300"/>
                  </a:cxn>
                  <a:cxn ang="0">
                    <a:pos x="6" y="348"/>
                  </a:cxn>
                  <a:cxn ang="0">
                    <a:pos x="30" y="396"/>
                  </a:cxn>
                  <a:cxn ang="0">
                    <a:pos x="66" y="444"/>
                  </a:cxn>
                  <a:cxn ang="0">
                    <a:pos x="107" y="486"/>
                  </a:cxn>
                  <a:cxn ang="0">
                    <a:pos x="131" y="486"/>
                  </a:cxn>
                  <a:cxn ang="0">
                    <a:pos x="83" y="450"/>
                  </a:cxn>
                  <a:cxn ang="0">
                    <a:pos x="48" y="402"/>
                  </a:cxn>
                  <a:cxn ang="0">
                    <a:pos x="24" y="354"/>
                  </a:cxn>
                  <a:cxn ang="0">
                    <a:pos x="18" y="300"/>
                  </a:cxn>
                  <a:cxn ang="0">
                    <a:pos x="18" y="300"/>
                  </a:cxn>
                </a:cxnLst>
                <a:rect l="0" t="0" r="r" b="b"/>
                <a:pathLst>
                  <a:path w="406" h="486">
                    <a:moveTo>
                      <a:pt x="18" y="300"/>
                    </a:moveTo>
                    <a:lnTo>
                      <a:pt x="24" y="246"/>
                    </a:lnTo>
                    <a:lnTo>
                      <a:pt x="48" y="198"/>
                    </a:lnTo>
                    <a:lnTo>
                      <a:pt x="83" y="150"/>
                    </a:lnTo>
                    <a:lnTo>
                      <a:pt x="131" y="108"/>
                    </a:lnTo>
                    <a:lnTo>
                      <a:pt x="185" y="72"/>
                    </a:lnTo>
                    <a:lnTo>
                      <a:pt x="251" y="42"/>
                    </a:lnTo>
                    <a:lnTo>
                      <a:pt x="329" y="24"/>
                    </a:lnTo>
                    <a:lnTo>
                      <a:pt x="406" y="6"/>
                    </a:lnTo>
                    <a:lnTo>
                      <a:pt x="406" y="0"/>
                    </a:lnTo>
                    <a:lnTo>
                      <a:pt x="323" y="12"/>
                    </a:lnTo>
                    <a:lnTo>
                      <a:pt x="245" y="36"/>
                    </a:lnTo>
                    <a:lnTo>
                      <a:pt x="179" y="66"/>
                    </a:lnTo>
                    <a:lnTo>
                      <a:pt x="119" y="102"/>
                    </a:lnTo>
                    <a:lnTo>
                      <a:pt x="72" y="144"/>
                    </a:lnTo>
                    <a:lnTo>
                      <a:pt x="30" y="192"/>
                    </a:lnTo>
                    <a:lnTo>
                      <a:pt x="6" y="246"/>
                    </a:lnTo>
                    <a:lnTo>
                      <a:pt x="0" y="300"/>
                    </a:lnTo>
                    <a:lnTo>
                      <a:pt x="6" y="348"/>
                    </a:lnTo>
                    <a:lnTo>
                      <a:pt x="30" y="396"/>
                    </a:lnTo>
                    <a:lnTo>
                      <a:pt x="66" y="444"/>
                    </a:lnTo>
                    <a:lnTo>
                      <a:pt x="107" y="486"/>
                    </a:lnTo>
                    <a:lnTo>
                      <a:pt x="131" y="486"/>
                    </a:lnTo>
                    <a:lnTo>
                      <a:pt x="83" y="450"/>
                    </a:lnTo>
                    <a:lnTo>
                      <a:pt x="48" y="402"/>
                    </a:lnTo>
                    <a:lnTo>
                      <a:pt x="24" y="354"/>
                    </a:lnTo>
                    <a:lnTo>
                      <a:pt x="18" y="300"/>
                    </a:lnTo>
                    <a:lnTo>
                      <a:pt x="18" y="300"/>
                    </a:lnTo>
                    <a:close/>
                  </a:path>
                </a:pathLst>
              </a:custGeom>
              <a:gradFill rotWithShape="0">
                <a:gsLst>
                  <a:gs pos="0">
                    <a:schemeClr val="accent2"/>
                  </a:gs>
                  <a:gs pos="100000">
                    <a:schemeClr val="accent2">
                      <a:gamma/>
                      <a:shade val="90980"/>
                      <a:invGamma/>
                    </a:schemeClr>
                  </a:gs>
                </a:gsLst>
                <a:lin ang="0" scaled="1"/>
              </a:gradFill>
              <a:ln w="9525">
                <a:noFill/>
                <a:round/>
                <a:headEnd/>
                <a:tailEnd/>
              </a:ln>
            </p:spPr>
            <p:txBody>
              <a:bodyPr/>
              <a:lstStyle/>
              <a:p>
                <a:pPr>
                  <a:defRPr/>
                </a:pPr>
                <a:endParaRPr lang="en-US" dirty="0">
                  <a:latin typeface="Arial" charset="0"/>
                </a:endParaRPr>
              </a:p>
            </p:txBody>
          </p:sp>
          <p:sp>
            <p:nvSpPr>
              <p:cNvPr id="50" name="Freeform 28"/>
              <p:cNvSpPr>
                <a:spLocks/>
              </p:cNvSpPr>
              <p:nvPr/>
            </p:nvSpPr>
            <p:spPr bwMode="hidden">
              <a:xfrm>
                <a:off x="2987" y="4044"/>
                <a:ext cx="108" cy="252"/>
              </a:xfrm>
              <a:custGeom>
                <a:avLst/>
                <a:gdLst/>
                <a:ahLst/>
                <a:cxnLst>
                  <a:cxn ang="0">
                    <a:pos x="89" y="84"/>
                  </a:cxn>
                  <a:cxn ang="0">
                    <a:pos x="83" y="132"/>
                  </a:cxn>
                  <a:cxn ang="0">
                    <a:pos x="65" y="174"/>
                  </a:cxn>
                  <a:cxn ang="0">
                    <a:pos x="36" y="216"/>
                  </a:cxn>
                  <a:cxn ang="0">
                    <a:pos x="0" y="252"/>
                  </a:cxn>
                  <a:cxn ang="0">
                    <a:pos x="18" y="252"/>
                  </a:cxn>
                  <a:cxn ang="0">
                    <a:pos x="53" y="216"/>
                  </a:cxn>
                  <a:cxn ang="0">
                    <a:pos x="83" y="174"/>
                  </a:cxn>
                  <a:cxn ang="0">
                    <a:pos x="101" y="132"/>
                  </a:cxn>
                  <a:cxn ang="0">
                    <a:pos x="107" y="84"/>
                  </a:cxn>
                  <a:cxn ang="0">
                    <a:pos x="101" y="42"/>
                  </a:cxn>
                  <a:cxn ang="0">
                    <a:pos x="89" y="0"/>
                  </a:cxn>
                  <a:cxn ang="0">
                    <a:pos x="65" y="0"/>
                  </a:cxn>
                  <a:cxn ang="0">
                    <a:pos x="83" y="42"/>
                  </a:cxn>
                  <a:cxn ang="0">
                    <a:pos x="89" y="84"/>
                  </a:cxn>
                  <a:cxn ang="0">
                    <a:pos x="89" y="84"/>
                  </a:cxn>
                </a:cxnLst>
                <a:rect l="0" t="0" r="r" b="b"/>
                <a:pathLst>
                  <a:path w="107" h="252">
                    <a:moveTo>
                      <a:pt x="89" y="84"/>
                    </a:moveTo>
                    <a:lnTo>
                      <a:pt x="83" y="132"/>
                    </a:lnTo>
                    <a:lnTo>
                      <a:pt x="65" y="174"/>
                    </a:lnTo>
                    <a:lnTo>
                      <a:pt x="36" y="216"/>
                    </a:lnTo>
                    <a:lnTo>
                      <a:pt x="0" y="252"/>
                    </a:lnTo>
                    <a:lnTo>
                      <a:pt x="18" y="252"/>
                    </a:lnTo>
                    <a:lnTo>
                      <a:pt x="53" y="216"/>
                    </a:lnTo>
                    <a:lnTo>
                      <a:pt x="83" y="174"/>
                    </a:lnTo>
                    <a:lnTo>
                      <a:pt x="101" y="132"/>
                    </a:lnTo>
                    <a:lnTo>
                      <a:pt x="107" y="84"/>
                    </a:lnTo>
                    <a:lnTo>
                      <a:pt x="101" y="42"/>
                    </a:lnTo>
                    <a:lnTo>
                      <a:pt x="89" y="0"/>
                    </a:lnTo>
                    <a:lnTo>
                      <a:pt x="65" y="0"/>
                    </a:lnTo>
                    <a:lnTo>
                      <a:pt x="83" y="42"/>
                    </a:lnTo>
                    <a:lnTo>
                      <a:pt x="89" y="84"/>
                    </a:lnTo>
                    <a:lnTo>
                      <a:pt x="89" y="84"/>
                    </a:lnTo>
                    <a:close/>
                  </a:path>
                </a:pathLst>
              </a:custGeom>
              <a:gradFill rotWithShape="0">
                <a:gsLst>
                  <a:gs pos="0">
                    <a:schemeClr val="accent2"/>
                  </a:gs>
                  <a:gs pos="100000">
                    <a:schemeClr val="accent2">
                      <a:gamma/>
                      <a:shade val="81961"/>
                      <a:invGamma/>
                    </a:schemeClr>
                  </a:gs>
                </a:gsLst>
                <a:lin ang="5400000" scaled="1"/>
              </a:gradFill>
              <a:ln w="9525">
                <a:noFill/>
                <a:round/>
                <a:headEnd/>
                <a:tailEnd/>
              </a:ln>
            </p:spPr>
            <p:txBody>
              <a:bodyPr/>
              <a:lstStyle/>
              <a:p>
                <a:pPr>
                  <a:defRPr/>
                </a:pPr>
                <a:endParaRPr lang="en-US" dirty="0">
                  <a:latin typeface="Arial" charset="0"/>
                </a:endParaRPr>
              </a:p>
            </p:txBody>
          </p:sp>
          <p:sp>
            <p:nvSpPr>
              <p:cNvPr id="51" name="Freeform 29"/>
              <p:cNvSpPr>
                <a:spLocks/>
              </p:cNvSpPr>
              <p:nvPr/>
            </p:nvSpPr>
            <p:spPr bwMode="hidden">
              <a:xfrm>
                <a:off x="2068" y="3685"/>
                <a:ext cx="835" cy="150"/>
              </a:xfrm>
              <a:custGeom>
                <a:avLst/>
                <a:gdLst>
                  <a:gd name="T0" fmla="*/ 518 w 835"/>
                  <a:gd name="T1" fmla="*/ 18 h 150"/>
                  <a:gd name="T2" fmla="*/ 597 w 835"/>
                  <a:gd name="T3" fmla="*/ 24 h 150"/>
                  <a:gd name="T4" fmla="*/ 682 w 835"/>
                  <a:gd name="T5" fmla="*/ 30 h 150"/>
                  <a:gd name="T6" fmla="*/ 755 w 835"/>
                  <a:gd name="T7" fmla="*/ 42 h 150"/>
                  <a:gd name="T8" fmla="*/ 828 w 835"/>
                  <a:gd name="T9" fmla="*/ 60 h 150"/>
                  <a:gd name="T10" fmla="*/ 835 w 835"/>
                  <a:gd name="T11" fmla="*/ 42 h 150"/>
                  <a:gd name="T12" fmla="*/ 761 w 835"/>
                  <a:gd name="T13" fmla="*/ 24 h 150"/>
                  <a:gd name="T14" fmla="*/ 688 w 835"/>
                  <a:gd name="T15" fmla="*/ 12 h 150"/>
                  <a:gd name="T16" fmla="*/ 603 w 835"/>
                  <a:gd name="T17" fmla="*/ 6 h 150"/>
                  <a:gd name="T18" fmla="*/ 518 w 835"/>
                  <a:gd name="T19" fmla="*/ 0 h 150"/>
                  <a:gd name="T20" fmla="*/ 372 w 835"/>
                  <a:gd name="T21" fmla="*/ 12 h 150"/>
                  <a:gd name="T22" fmla="*/ 232 w 835"/>
                  <a:gd name="T23" fmla="*/ 36 h 150"/>
                  <a:gd name="T24" fmla="*/ 110 w 835"/>
                  <a:gd name="T25" fmla="*/ 78 h 150"/>
                  <a:gd name="T26" fmla="*/ 0 w 835"/>
                  <a:gd name="T27" fmla="*/ 132 h 150"/>
                  <a:gd name="T28" fmla="*/ 19 w 835"/>
                  <a:gd name="T29" fmla="*/ 150 h 150"/>
                  <a:gd name="T30" fmla="*/ 122 w 835"/>
                  <a:gd name="T31" fmla="*/ 96 h 150"/>
                  <a:gd name="T32" fmla="*/ 244 w 835"/>
                  <a:gd name="T33" fmla="*/ 54 h 150"/>
                  <a:gd name="T34" fmla="*/ 378 w 835"/>
                  <a:gd name="T35" fmla="*/ 30 h 150"/>
                  <a:gd name="T36" fmla="*/ 518 w 835"/>
                  <a:gd name="T37" fmla="*/ 18 h 150"/>
                  <a:gd name="T38" fmla="*/ 518 w 835"/>
                  <a:gd name="T39" fmla="*/ 18 h 15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835" h="150">
                    <a:moveTo>
                      <a:pt x="518" y="18"/>
                    </a:moveTo>
                    <a:lnTo>
                      <a:pt x="597" y="24"/>
                    </a:lnTo>
                    <a:lnTo>
                      <a:pt x="682" y="30"/>
                    </a:lnTo>
                    <a:lnTo>
                      <a:pt x="755" y="42"/>
                    </a:lnTo>
                    <a:lnTo>
                      <a:pt x="828" y="60"/>
                    </a:lnTo>
                    <a:lnTo>
                      <a:pt x="835" y="42"/>
                    </a:lnTo>
                    <a:lnTo>
                      <a:pt x="761" y="24"/>
                    </a:lnTo>
                    <a:lnTo>
                      <a:pt x="688" y="12"/>
                    </a:lnTo>
                    <a:lnTo>
                      <a:pt x="603" y="6"/>
                    </a:lnTo>
                    <a:lnTo>
                      <a:pt x="518" y="0"/>
                    </a:lnTo>
                    <a:lnTo>
                      <a:pt x="372" y="12"/>
                    </a:lnTo>
                    <a:lnTo>
                      <a:pt x="232" y="36"/>
                    </a:lnTo>
                    <a:lnTo>
                      <a:pt x="110" y="78"/>
                    </a:lnTo>
                    <a:lnTo>
                      <a:pt x="0" y="132"/>
                    </a:lnTo>
                    <a:lnTo>
                      <a:pt x="19" y="150"/>
                    </a:lnTo>
                    <a:lnTo>
                      <a:pt x="122" y="96"/>
                    </a:lnTo>
                    <a:lnTo>
                      <a:pt x="244" y="54"/>
                    </a:lnTo>
                    <a:lnTo>
                      <a:pt x="378" y="30"/>
                    </a:lnTo>
                    <a:lnTo>
                      <a:pt x="518" y="18"/>
                    </a:lnTo>
                    <a:close/>
                  </a:path>
                </a:pathLst>
              </a:custGeom>
              <a:solidFill>
                <a:schemeClr val="accent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52" name="Freeform 30"/>
              <p:cNvSpPr>
                <a:spLocks/>
              </p:cNvSpPr>
              <p:nvPr/>
            </p:nvSpPr>
            <p:spPr bwMode="hidden">
              <a:xfrm>
                <a:off x="1867" y="3853"/>
                <a:ext cx="171" cy="461"/>
              </a:xfrm>
              <a:custGeom>
                <a:avLst/>
                <a:gdLst>
                  <a:gd name="T0" fmla="*/ 31 w 171"/>
                  <a:gd name="T1" fmla="*/ 263 h 461"/>
                  <a:gd name="T2" fmla="*/ 43 w 171"/>
                  <a:gd name="T3" fmla="*/ 191 h 461"/>
                  <a:gd name="T4" fmla="*/ 67 w 171"/>
                  <a:gd name="T5" fmla="*/ 131 h 461"/>
                  <a:gd name="T6" fmla="*/ 116 w 171"/>
                  <a:gd name="T7" fmla="*/ 72 h 461"/>
                  <a:gd name="T8" fmla="*/ 171 w 171"/>
                  <a:gd name="T9" fmla="*/ 18 h 461"/>
                  <a:gd name="T10" fmla="*/ 153 w 171"/>
                  <a:gd name="T11" fmla="*/ 0 h 461"/>
                  <a:gd name="T12" fmla="*/ 86 w 171"/>
                  <a:gd name="T13" fmla="*/ 60 h 461"/>
                  <a:gd name="T14" fmla="*/ 43 w 171"/>
                  <a:gd name="T15" fmla="*/ 120 h 461"/>
                  <a:gd name="T16" fmla="*/ 13 w 171"/>
                  <a:gd name="T17" fmla="*/ 191 h 461"/>
                  <a:gd name="T18" fmla="*/ 0 w 171"/>
                  <a:gd name="T19" fmla="*/ 263 h 461"/>
                  <a:gd name="T20" fmla="*/ 6 w 171"/>
                  <a:gd name="T21" fmla="*/ 317 h 461"/>
                  <a:gd name="T22" fmla="*/ 25 w 171"/>
                  <a:gd name="T23" fmla="*/ 365 h 461"/>
                  <a:gd name="T24" fmla="*/ 49 w 171"/>
                  <a:gd name="T25" fmla="*/ 413 h 461"/>
                  <a:gd name="T26" fmla="*/ 86 w 171"/>
                  <a:gd name="T27" fmla="*/ 461 h 461"/>
                  <a:gd name="T28" fmla="*/ 122 w 171"/>
                  <a:gd name="T29" fmla="*/ 461 h 461"/>
                  <a:gd name="T30" fmla="*/ 86 w 171"/>
                  <a:gd name="T31" fmla="*/ 413 h 461"/>
                  <a:gd name="T32" fmla="*/ 55 w 171"/>
                  <a:gd name="T33" fmla="*/ 365 h 461"/>
                  <a:gd name="T34" fmla="*/ 37 w 171"/>
                  <a:gd name="T35" fmla="*/ 317 h 461"/>
                  <a:gd name="T36" fmla="*/ 31 w 171"/>
                  <a:gd name="T37" fmla="*/ 263 h 461"/>
                  <a:gd name="T38" fmla="*/ 31 w 171"/>
                  <a:gd name="T39" fmla="*/ 263 h 46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71" h="461">
                    <a:moveTo>
                      <a:pt x="31" y="263"/>
                    </a:moveTo>
                    <a:lnTo>
                      <a:pt x="43" y="191"/>
                    </a:lnTo>
                    <a:lnTo>
                      <a:pt x="67" y="131"/>
                    </a:lnTo>
                    <a:lnTo>
                      <a:pt x="116" y="72"/>
                    </a:lnTo>
                    <a:lnTo>
                      <a:pt x="171" y="18"/>
                    </a:lnTo>
                    <a:lnTo>
                      <a:pt x="153" y="0"/>
                    </a:lnTo>
                    <a:lnTo>
                      <a:pt x="86" y="60"/>
                    </a:lnTo>
                    <a:lnTo>
                      <a:pt x="43" y="120"/>
                    </a:lnTo>
                    <a:lnTo>
                      <a:pt x="13" y="191"/>
                    </a:lnTo>
                    <a:lnTo>
                      <a:pt x="0" y="263"/>
                    </a:lnTo>
                    <a:lnTo>
                      <a:pt x="6" y="317"/>
                    </a:lnTo>
                    <a:lnTo>
                      <a:pt x="25" y="365"/>
                    </a:lnTo>
                    <a:lnTo>
                      <a:pt x="49" y="413"/>
                    </a:lnTo>
                    <a:lnTo>
                      <a:pt x="86" y="461"/>
                    </a:lnTo>
                    <a:lnTo>
                      <a:pt x="122" y="461"/>
                    </a:lnTo>
                    <a:lnTo>
                      <a:pt x="86" y="413"/>
                    </a:lnTo>
                    <a:lnTo>
                      <a:pt x="55" y="365"/>
                    </a:lnTo>
                    <a:lnTo>
                      <a:pt x="37" y="317"/>
                    </a:lnTo>
                    <a:lnTo>
                      <a:pt x="31" y="263"/>
                    </a:lnTo>
                    <a:close/>
                  </a:path>
                </a:pathLst>
              </a:custGeom>
              <a:solidFill>
                <a:schemeClr val="accent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53" name="Freeform 31"/>
              <p:cNvSpPr>
                <a:spLocks/>
              </p:cNvSpPr>
              <p:nvPr/>
            </p:nvSpPr>
            <p:spPr bwMode="hidden">
              <a:xfrm>
                <a:off x="2951" y="3751"/>
                <a:ext cx="360" cy="563"/>
              </a:xfrm>
              <a:custGeom>
                <a:avLst/>
                <a:gdLst/>
                <a:ahLst/>
                <a:cxnLst>
                  <a:cxn ang="0">
                    <a:pos x="360" y="365"/>
                  </a:cxn>
                  <a:cxn ang="0">
                    <a:pos x="353" y="305"/>
                  </a:cxn>
                  <a:cxn ang="0">
                    <a:pos x="335" y="251"/>
                  </a:cxn>
                  <a:cxn ang="0">
                    <a:pos x="305" y="204"/>
                  </a:cxn>
                  <a:cxn ang="0">
                    <a:pos x="262" y="156"/>
                  </a:cxn>
                  <a:cxn ang="0">
                    <a:pos x="213" y="108"/>
                  </a:cxn>
                  <a:cxn ang="0">
                    <a:pos x="159" y="66"/>
                  </a:cxn>
                  <a:cxn ang="0">
                    <a:pos x="92" y="30"/>
                  </a:cxn>
                  <a:cxn ang="0">
                    <a:pos x="19" y="0"/>
                  </a:cxn>
                  <a:cxn ang="0">
                    <a:pos x="0" y="12"/>
                  </a:cxn>
                  <a:cxn ang="0">
                    <a:pos x="67" y="42"/>
                  </a:cxn>
                  <a:cxn ang="0">
                    <a:pos x="134" y="78"/>
                  </a:cxn>
                  <a:cxn ang="0">
                    <a:pos x="189" y="114"/>
                  </a:cxn>
                  <a:cxn ang="0">
                    <a:pos x="238" y="162"/>
                  </a:cxn>
                  <a:cxn ang="0">
                    <a:pos x="274" y="210"/>
                  </a:cxn>
                  <a:cxn ang="0">
                    <a:pos x="299" y="257"/>
                  </a:cxn>
                  <a:cxn ang="0">
                    <a:pos x="317" y="311"/>
                  </a:cxn>
                  <a:cxn ang="0">
                    <a:pos x="323" y="365"/>
                  </a:cxn>
                  <a:cxn ang="0">
                    <a:pos x="317" y="419"/>
                  </a:cxn>
                  <a:cxn ang="0">
                    <a:pos x="299" y="467"/>
                  </a:cxn>
                  <a:cxn ang="0">
                    <a:pos x="274" y="515"/>
                  </a:cxn>
                  <a:cxn ang="0">
                    <a:pos x="238" y="563"/>
                  </a:cxn>
                  <a:cxn ang="0">
                    <a:pos x="268" y="563"/>
                  </a:cxn>
                  <a:cxn ang="0">
                    <a:pos x="311" y="515"/>
                  </a:cxn>
                  <a:cxn ang="0">
                    <a:pos x="335" y="467"/>
                  </a:cxn>
                  <a:cxn ang="0">
                    <a:pos x="353" y="419"/>
                  </a:cxn>
                  <a:cxn ang="0">
                    <a:pos x="360" y="365"/>
                  </a:cxn>
                  <a:cxn ang="0">
                    <a:pos x="360" y="365"/>
                  </a:cxn>
                </a:cxnLst>
                <a:rect l="0" t="0" r="r" b="b"/>
                <a:pathLst>
                  <a:path w="360" h="563">
                    <a:moveTo>
                      <a:pt x="360" y="365"/>
                    </a:moveTo>
                    <a:lnTo>
                      <a:pt x="353" y="305"/>
                    </a:lnTo>
                    <a:lnTo>
                      <a:pt x="335" y="251"/>
                    </a:lnTo>
                    <a:lnTo>
                      <a:pt x="305" y="204"/>
                    </a:lnTo>
                    <a:lnTo>
                      <a:pt x="262" y="156"/>
                    </a:lnTo>
                    <a:lnTo>
                      <a:pt x="213" y="108"/>
                    </a:lnTo>
                    <a:lnTo>
                      <a:pt x="159" y="66"/>
                    </a:lnTo>
                    <a:lnTo>
                      <a:pt x="92" y="30"/>
                    </a:lnTo>
                    <a:lnTo>
                      <a:pt x="19" y="0"/>
                    </a:lnTo>
                    <a:lnTo>
                      <a:pt x="0" y="12"/>
                    </a:lnTo>
                    <a:lnTo>
                      <a:pt x="67" y="42"/>
                    </a:lnTo>
                    <a:lnTo>
                      <a:pt x="134" y="78"/>
                    </a:lnTo>
                    <a:lnTo>
                      <a:pt x="189" y="114"/>
                    </a:lnTo>
                    <a:lnTo>
                      <a:pt x="238" y="162"/>
                    </a:lnTo>
                    <a:lnTo>
                      <a:pt x="274" y="210"/>
                    </a:lnTo>
                    <a:lnTo>
                      <a:pt x="299" y="257"/>
                    </a:lnTo>
                    <a:lnTo>
                      <a:pt x="317" y="311"/>
                    </a:lnTo>
                    <a:lnTo>
                      <a:pt x="323" y="365"/>
                    </a:lnTo>
                    <a:lnTo>
                      <a:pt x="317" y="419"/>
                    </a:lnTo>
                    <a:lnTo>
                      <a:pt x="299" y="467"/>
                    </a:lnTo>
                    <a:lnTo>
                      <a:pt x="274" y="515"/>
                    </a:lnTo>
                    <a:lnTo>
                      <a:pt x="238" y="563"/>
                    </a:lnTo>
                    <a:lnTo>
                      <a:pt x="268" y="563"/>
                    </a:lnTo>
                    <a:lnTo>
                      <a:pt x="311" y="515"/>
                    </a:lnTo>
                    <a:lnTo>
                      <a:pt x="335" y="467"/>
                    </a:lnTo>
                    <a:lnTo>
                      <a:pt x="353" y="419"/>
                    </a:lnTo>
                    <a:lnTo>
                      <a:pt x="360" y="365"/>
                    </a:lnTo>
                    <a:lnTo>
                      <a:pt x="360" y="365"/>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pPr>
                  <a:defRPr/>
                </a:pPr>
                <a:endParaRPr lang="en-US" dirty="0">
                  <a:latin typeface="Arial" charset="0"/>
                </a:endParaRPr>
              </a:p>
            </p:txBody>
          </p:sp>
          <p:sp>
            <p:nvSpPr>
              <p:cNvPr id="54" name="Freeform 32"/>
              <p:cNvSpPr>
                <a:spLocks/>
              </p:cNvSpPr>
              <p:nvPr/>
            </p:nvSpPr>
            <p:spPr bwMode="hidden">
              <a:xfrm>
                <a:off x="2318" y="3631"/>
                <a:ext cx="1078" cy="425"/>
              </a:xfrm>
              <a:custGeom>
                <a:avLst/>
                <a:gdLst/>
                <a:ahLst/>
                <a:cxnLst>
                  <a:cxn ang="0">
                    <a:pos x="1053" y="425"/>
                  </a:cxn>
                  <a:cxn ang="0">
                    <a:pos x="1078" y="419"/>
                  </a:cxn>
                  <a:cxn ang="0">
                    <a:pos x="1066" y="377"/>
                  </a:cxn>
                  <a:cxn ang="0">
                    <a:pos x="1047" y="336"/>
                  </a:cxn>
                  <a:cxn ang="0">
                    <a:pos x="986" y="252"/>
                  </a:cxn>
                  <a:cxn ang="0">
                    <a:pos x="907" y="180"/>
                  </a:cxn>
                  <a:cxn ang="0">
                    <a:pos x="810" y="120"/>
                  </a:cxn>
                  <a:cxn ang="0">
                    <a:pos x="694" y="72"/>
                  </a:cxn>
                  <a:cxn ang="0">
                    <a:pos x="560" y="30"/>
                  </a:cxn>
                  <a:cxn ang="0">
                    <a:pos x="420" y="6"/>
                  </a:cxn>
                  <a:cxn ang="0">
                    <a:pos x="268" y="0"/>
                  </a:cxn>
                  <a:cxn ang="0">
                    <a:pos x="134" y="6"/>
                  </a:cxn>
                  <a:cxn ang="0">
                    <a:pos x="0" y="24"/>
                  </a:cxn>
                  <a:cxn ang="0">
                    <a:pos x="12" y="36"/>
                  </a:cxn>
                  <a:cxn ang="0">
                    <a:pos x="134" y="18"/>
                  </a:cxn>
                  <a:cxn ang="0">
                    <a:pos x="268" y="12"/>
                  </a:cxn>
                  <a:cxn ang="0">
                    <a:pos x="420" y="18"/>
                  </a:cxn>
                  <a:cxn ang="0">
                    <a:pos x="554" y="42"/>
                  </a:cxn>
                  <a:cxn ang="0">
                    <a:pos x="682" y="84"/>
                  </a:cxn>
                  <a:cxn ang="0">
                    <a:pos x="798" y="132"/>
                  </a:cxn>
                  <a:cxn ang="0">
                    <a:pos x="895" y="192"/>
                  </a:cxn>
                  <a:cxn ang="0">
                    <a:pos x="968" y="264"/>
                  </a:cxn>
                  <a:cxn ang="0">
                    <a:pos x="999" y="300"/>
                  </a:cxn>
                  <a:cxn ang="0">
                    <a:pos x="1023" y="342"/>
                  </a:cxn>
                  <a:cxn ang="0">
                    <a:pos x="1041" y="383"/>
                  </a:cxn>
                  <a:cxn ang="0">
                    <a:pos x="1053" y="425"/>
                  </a:cxn>
                  <a:cxn ang="0">
                    <a:pos x="1053" y="425"/>
                  </a:cxn>
                </a:cxnLst>
                <a:rect l="0" t="0" r="r" b="b"/>
                <a:pathLst>
                  <a:path w="1078" h="425">
                    <a:moveTo>
                      <a:pt x="1053" y="425"/>
                    </a:moveTo>
                    <a:lnTo>
                      <a:pt x="1078" y="419"/>
                    </a:lnTo>
                    <a:lnTo>
                      <a:pt x="1066" y="377"/>
                    </a:lnTo>
                    <a:lnTo>
                      <a:pt x="1047" y="336"/>
                    </a:lnTo>
                    <a:lnTo>
                      <a:pt x="986" y="252"/>
                    </a:lnTo>
                    <a:lnTo>
                      <a:pt x="907" y="180"/>
                    </a:lnTo>
                    <a:lnTo>
                      <a:pt x="810" y="120"/>
                    </a:lnTo>
                    <a:lnTo>
                      <a:pt x="694" y="72"/>
                    </a:lnTo>
                    <a:lnTo>
                      <a:pt x="560" y="30"/>
                    </a:lnTo>
                    <a:lnTo>
                      <a:pt x="420" y="6"/>
                    </a:lnTo>
                    <a:lnTo>
                      <a:pt x="268" y="0"/>
                    </a:lnTo>
                    <a:lnTo>
                      <a:pt x="134" y="6"/>
                    </a:lnTo>
                    <a:lnTo>
                      <a:pt x="0" y="24"/>
                    </a:lnTo>
                    <a:lnTo>
                      <a:pt x="12" y="36"/>
                    </a:lnTo>
                    <a:lnTo>
                      <a:pt x="134" y="18"/>
                    </a:lnTo>
                    <a:lnTo>
                      <a:pt x="268" y="12"/>
                    </a:lnTo>
                    <a:lnTo>
                      <a:pt x="420" y="18"/>
                    </a:lnTo>
                    <a:lnTo>
                      <a:pt x="554" y="42"/>
                    </a:lnTo>
                    <a:lnTo>
                      <a:pt x="682" y="84"/>
                    </a:lnTo>
                    <a:lnTo>
                      <a:pt x="798" y="132"/>
                    </a:lnTo>
                    <a:lnTo>
                      <a:pt x="895" y="192"/>
                    </a:lnTo>
                    <a:lnTo>
                      <a:pt x="968" y="264"/>
                    </a:lnTo>
                    <a:lnTo>
                      <a:pt x="999" y="300"/>
                    </a:lnTo>
                    <a:lnTo>
                      <a:pt x="1023" y="342"/>
                    </a:lnTo>
                    <a:lnTo>
                      <a:pt x="1041" y="383"/>
                    </a:lnTo>
                    <a:lnTo>
                      <a:pt x="1053" y="425"/>
                    </a:lnTo>
                    <a:lnTo>
                      <a:pt x="1053" y="425"/>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pPr>
                  <a:defRPr/>
                </a:pPr>
                <a:endParaRPr lang="en-US" dirty="0">
                  <a:latin typeface="Arial" charset="0"/>
                </a:endParaRPr>
              </a:p>
            </p:txBody>
          </p:sp>
          <p:sp>
            <p:nvSpPr>
              <p:cNvPr id="55" name="Freeform 33"/>
              <p:cNvSpPr>
                <a:spLocks/>
              </p:cNvSpPr>
              <p:nvPr/>
            </p:nvSpPr>
            <p:spPr bwMode="hidden">
              <a:xfrm>
                <a:off x="3304" y="4080"/>
                <a:ext cx="98" cy="234"/>
              </a:xfrm>
              <a:custGeom>
                <a:avLst/>
                <a:gdLst/>
                <a:ahLst/>
                <a:cxnLst>
                  <a:cxn ang="0">
                    <a:pos x="0" y="234"/>
                  </a:cxn>
                  <a:cxn ang="0">
                    <a:pos x="25" y="234"/>
                  </a:cxn>
                  <a:cxn ang="0">
                    <a:pos x="55" y="186"/>
                  </a:cxn>
                  <a:cxn ang="0">
                    <a:pos x="80" y="138"/>
                  </a:cxn>
                  <a:cxn ang="0">
                    <a:pos x="92" y="90"/>
                  </a:cxn>
                  <a:cxn ang="0">
                    <a:pos x="98" y="36"/>
                  </a:cxn>
                  <a:cxn ang="0">
                    <a:pos x="98" y="0"/>
                  </a:cxn>
                  <a:cxn ang="0">
                    <a:pos x="74" y="0"/>
                  </a:cxn>
                  <a:cxn ang="0">
                    <a:pos x="74" y="36"/>
                  </a:cxn>
                  <a:cxn ang="0">
                    <a:pos x="67" y="90"/>
                  </a:cxn>
                  <a:cxn ang="0">
                    <a:pos x="55" y="138"/>
                  </a:cxn>
                  <a:cxn ang="0">
                    <a:pos x="31" y="186"/>
                  </a:cxn>
                  <a:cxn ang="0">
                    <a:pos x="0" y="234"/>
                  </a:cxn>
                  <a:cxn ang="0">
                    <a:pos x="0" y="234"/>
                  </a:cxn>
                </a:cxnLst>
                <a:rect l="0" t="0" r="r" b="b"/>
                <a:pathLst>
                  <a:path w="98" h="234">
                    <a:moveTo>
                      <a:pt x="0" y="234"/>
                    </a:moveTo>
                    <a:lnTo>
                      <a:pt x="25" y="234"/>
                    </a:lnTo>
                    <a:lnTo>
                      <a:pt x="55" y="186"/>
                    </a:lnTo>
                    <a:lnTo>
                      <a:pt x="80" y="138"/>
                    </a:lnTo>
                    <a:lnTo>
                      <a:pt x="92" y="90"/>
                    </a:lnTo>
                    <a:lnTo>
                      <a:pt x="98" y="36"/>
                    </a:lnTo>
                    <a:lnTo>
                      <a:pt x="98" y="0"/>
                    </a:lnTo>
                    <a:lnTo>
                      <a:pt x="74" y="0"/>
                    </a:lnTo>
                    <a:lnTo>
                      <a:pt x="74" y="36"/>
                    </a:lnTo>
                    <a:lnTo>
                      <a:pt x="67" y="90"/>
                    </a:lnTo>
                    <a:lnTo>
                      <a:pt x="55" y="138"/>
                    </a:lnTo>
                    <a:lnTo>
                      <a:pt x="31" y="186"/>
                    </a:lnTo>
                    <a:lnTo>
                      <a:pt x="0" y="234"/>
                    </a:lnTo>
                    <a:lnTo>
                      <a:pt x="0" y="234"/>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pPr>
                  <a:defRPr/>
                </a:pPr>
                <a:endParaRPr lang="en-US" dirty="0">
                  <a:latin typeface="Arial" charset="0"/>
                </a:endParaRPr>
              </a:p>
            </p:txBody>
          </p:sp>
          <p:sp>
            <p:nvSpPr>
              <p:cNvPr id="56" name="Freeform 34"/>
              <p:cNvSpPr>
                <a:spLocks/>
              </p:cNvSpPr>
              <p:nvPr/>
            </p:nvSpPr>
            <p:spPr bwMode="hidden">
              <a:xfrm>
                <a:off x="1776" y="3673"/>
                <a:ext cx="481" cy="641"/>
              </a:xfrm>
              <a:custGeom>
                <a:avLst/>
                <a:gdLst>
                  <a:gd name="T0" fmla="*/ 18 w 481"/>
                  <a:gd name="T1" fmla="*/ 443 h 641"/>
                  <a:gd name="T2" fmla="*/ 24 w 481"/>
                  <a:gd name="T3" fmla="*/ 371 h 641"/>
                  <a:gd name="T4" fmla="*/ 55 w 481"/>
                  <a:gd name="T5" fmla="*/ 305 h 641"/>
                  <a:gd name="T6" fmla="*/ 91 w 481"/>
                  <a:gd name="T7" fmla="*/ 246 h 641"/>
                  <a:gd name="T8" fmla="*/ 146 w 481"/>
                  <a:gd name="T9" fmla="*/ 186 h 641"/>
                  <a:gd name="T10" fmla="*/ 213 w 481"/>
                  <a:gd name="T11" fmla="*/ 132 h 641"/>
                  <a:gd name="T12" fmla="*/ 292 w 481"/>
                  <a:gd name="T13" fmla="*/ 84 h 641"/>
                  <a:gd name="T14" fmla="*/ 384 w 481"/>
                  <a:gd name="T15" fmla="*/ 48 h 641"/>
                  <a:gd name="T16" fmla="*/ 481 w 481"/>
                  <a:gd name="T17" fmla="*/ 12 h 641"/>
                  <a:gd name="T18" fmla="*/ 457 w 481"/>
                  <a:gd name="T19" fmla="*/ 0 h 641"/>
                  <a:gd name="T20" fmla="*/ 359 w 481"/>
                  <a:gd name="T21" fmla="*/ 36 h 641"/>
                  <a:gd name="T22" fmla="*/ 274 w 481"/>
                  <a:gd name="T23" fmla="*/ 78 h 641"/>
                  <a:gd name="T24" fmla="*/ 195 w 481"/>
                  <a:gd name="T25" fmla="*/ 126 h 641"/>
                  <a:gd name="T26" fmla="*/ 128 w 481"/>
                  <a:gd name="T27" fmla="*/ 180 h 641"/>
                  <a:gd name="T28" fmla="*/ 73 w 481"/>
                  <a:gd name="T29" fmla="*/ 240 h 641"/>
                  <a:gd name="T30" fmla="*/ 37 w 481"/>
                  <a:gd name="T31" fmla="*/ 305 h 641"/>
                  <a:gd name="T32" fmla="*/ 6 w 481"/>
                  <a:gd name="T33" fmla="*/ 371 h 641"/>
                  <a:gd name="T34" fmla="*/ 0 w 481"/>
                  <a:gd name="T35" fmla="*/ 443 h 641"/>
                  <a:gd name="T36" fmla="*/ 6 w 481"/>
                  <a:gd name="T37" fmla="*/ 497 h 641"/>
                  <a:gd name="T38" fmla="*/ 18 w 481"/>
                  <a:gd name="T39" fmla="*/ 545 h 641"/>
                  <a:gd name="T40" fmla="*/ 43 w 481"/>
                  <a:gd name="T41" fmla="*/ 593 h 641"/>
                  <a:gd name="T42" fmla="*/ 73 w 481"/>
                  <a:gd name="T43" fmla="*/ 641 h 641"/>
                  <a:gd name="T44" fmla="*/ 97 w 481"/>
                  <a:gd name="T45" fmla="*/ 641 h 641"/>
                  <a:gd name="T46" fmla="*/ 67 w 481"/>
                  <a:gd name="T47" fmla="*/ 593 h 641"/>
                  <a:gd name="T48" fmla="*/ 43 w 481"/>
                  <a:gd name="T49" fmla="*/ 545 h 641"/>
                  <a:gd name="T50" fmla="*/ 24 w 481"/>
                  <a:gd name="T51" fmla="*/ 497 h 641"/>
                  <a:gd name="T52" fmla="*/ 18 w 481"/>
                  <a:gd name="T53" fmla="*/ 443 h 641"/>
                  <a:gd name="T54" fmla="*/ 18 w 481"/>
                  <a:gd name="T55" fmla="*/ 443 h 64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481" h="641">
                    <a:moveTo>
                      <a:pt x="18" y="443"/>
                    </a:moveTo>
                    <a:lnTo>
                      <a:pt x="24" y="371"/>
                    </a:lnTo>
                    <a:lnTo>
                      <a:pt x="55" y="305"/>
                    </a:lnTo>
                    <a:lnTo>
                      <a:pt x="91" y="246"/>
                    </a:lnTo>
                    <a:lnTo>
                      <a:pt x="146" y="186"/>
                    </a:lnTo>
                    <a:lnTo>
                      <a:pt x="213" y="132"/>
                    </a:lnTo>
                    <a:lnTo>
                      <a:pt x="292" y="84"/>
                    </a:lnTo>
                    <a:lnTo>
                      <a:pt x="384" y="48"/>
                    </a:lnTo>
                    <a:lnTo>
                      <a:pt x="481" y="12"/>
                    </a:lnTo>
                    <a:lnTo>
                      <a:pt x="457" y="0"/>
                    </a:lnTo>
                    <a:lnTo>
                      <a:pt x="359" y="36"/>
                    </a:lnTo>
                    <a:lnTo>
                      <a:pt x="274" y="78"/>
                    </a:lnTo>
                    <a:lnTo>
                      <a:pt x="195" y="126"/>
                    </a:lnTo>
                    <a:lnTo>
                      <a:pt x="128" y="180"/>
                    </a:lnTo>
                    <a:lnTo>
                      <a:pt x="73" y="240"/>
                    </a:lnTo>
                    <a:lnTo>
                      <a:pt x="37" y="305"/>
                    </a:lnTo>
                    <a:lnTo>
                      <a:pt x="6" y="371"/>
                    </a:lnTo>
                    <a:lnTo>
                      <a:pt x="0" y="443"/>
                    </a:lnTo>
                    <a:lnTo>
                      <a:pt x="6" y="497"/>
                    </a:lnTo>
                    <a:lnTo>
                      <a:pt x="18" y="545"/>
                    </a:lnTo>
                    <a:lnTo>
                      <a:pt x="43" y="593"/>
                    </a:lnTo>
                    <a:lnTo>
                      <a:pt x="73" y="641"/>
                    </a:lnTo>
                    <a:lnTo>
                      <a:pt x="97" y="641"/>
                    </a:lnTo>
                    <a:lnTo>
                      <a:pt x="67" y="593"/>
                    </a:lnTo>
                    <a:lnTo>
                      <a:pt x="43" y="545"/>
                    </a:lnTo>
                    <a:lnTo>
                      <a:pt x="24" y="497"/>
                    </a:lnTo>
                    <a:lnTo>
                      <a:pt x="18" y="443"/>
                    </a:lnTo>
                    <a:close/>
                  </a:path>
                </a:pathLst>
              </a:custGeom>
              <a:solidFill>
                <a:schemeClr val="accent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grpSp>
        <p:grpSp>
          <p:nvGrpSpPr>
            <p:cNvPr id="8" name="Group 35"/>
            <p:cNvGrpSpPr>
              <a:grpSpLocks/>
            </p:cNvGrpSpPr>
            <p:nvPr userDrawn="1"/>
          </p:nvGrpSpPr>
          <p:grpSpPr bwMode="auto">
            <a:xfrm>
              <a:off x="4128" y="3360"/>
              <a:ext cx="1351" cy="821"/>
              <a:chOff x="4128" y="3360"/>
              <a:chExt cx="1351" cy="821"/>
            </a:xfrm>
          </p:grpSpPr>
          <p:sp>
            <p:nvSpPr>
              <p:cNvPr id="22" name="Freeform 36"/>
              <p:cNvSpPr>
                <a:spLocks noEditPoints="1"/>
              </p:cNvSpPr>
              <p:nvPr/>
            </p:nvSpPr>
            <p:spPr bwMode="hidden">
              <a:xfrm>
                <a:off x="4200" y="3402"/>
                <a:ext cx="1201" cy="731"/>
              </a:xfrm>
              <a:custGeom>
                <a:avLst/>
                <a:gdLst/>
                <a:ahLst/>
                <a:cxnLst>
                  <a:cxn ang="0">
                    <a:pos x="484" y="6"/>
                  </a:cxn>
                  <a:cxn ang="0">
                    <a:pos x="263" y="60"/>
                  </a:cxn>
                  <a:cxn ang="0">
                    <a:pos x="101" y="162"/>
                  </a:cxn>
                  <a:cxn ang="0">
                    <a:pos x="12" y="294"/>
                  </a:cxn>
                  <a:cxn ang="0">
                    <a:pos x="0" y="366"/>
                  </a:cxn>
                  <a:cxn ang="0">
                    <a:pos x="12" y="437"/>
                  </a:cxn>
                  <a:cxn ang="0">
                    <a:pos x="101" y="569"/>
                  </a:cxn>
                  <a:cxn ang="0">
                    <a:pos x="263" y="671"/>
                  </a:cxn>
                  <a:cxn ang="0">
                    <a:pos x="484" y="725"/>
                  </a:cxn>
                  <a:cxn ang="0">
                    <a:pos x="723" y="725"/>
                  </a:cxn>
                  <a:cxn ang="0">
                    <a:pos x="938" y="671"/>
                  </a:cxn>
                  <a:cxn ang="0">
                    <a:pos x="1100" y="569"/>
                  </a:cxn>
                  <a:cxn ang="0">
                    <a:pos x="1189" y="437"/>
                  </a:cxn>
                  <a:cxn ang="0">
                    <a:pos x="1201" y="366"/>
                  </a:cxn>
                  <a:cxn ang="0">
                    <a:pos x="1189" y="294"/>
                  </a:cxn>
                  <a:cxn ang="0">
                    <a:pos x="1100" y="162"/>
                  </a:cxn>
                  <a:cxn ang="0">
                    <a:pos x="938" y="60"/>
                  </a:cxn>
                  <a:cxn ang="0">
                    <a:pos x="723" y="6"/>
                  </a:cxn>
                  <a:cxn ang="0">
                    <a:pos x="604" y="0"/>
                  </a:cxn>
                  <a:cxn ang="0">
                    <a:pos x="490" y="701"/>
                  </a:cxn>
                  <a:cxn ang="0">
                    <a:pos x="287" y="647"/>
                  </a:cxn>
                  <a:cxn ang="0">
                    <a:pos x="131" y="557"/>
                  </a:cxn>
                  <a:cxn ang="0">
                    <a:pos x="48" y="437"/>
                  </a:cxn>
                  <a:cxn ang="0">
                    <a:pos x="36" y="366"/>
                  </a:cxn>
                  <a:cxn ang="0">
                    <a:pos x="48" y="300"/>
                  </a:cxn>
                  <a:cxn ang="0">
                    <a:pos x="131" y="174"/>
                  </a:cxn>
                  <a:cxn ang="0">
                    <a:pos x="287" y="84"/>
                  </a:cxn>
                  <a:cxn ang="0">
                    <a:pos x="490" y="30"/>
                  </a:cxn>
                  <a:cxn ang="0">
                    <a:pos x="717" y="30"/>
                  </a:cxn>
                  <a:cxn ang="0">
                    <a:pos x="920" y="84"/>
                  </a:cxn>
                  <a:cxn ang="0">
                    <a:pos x="1070" y="174"/>
                  </a:cxn>
                  <a:cxn ang="0">
                    <a:pos x="1153" y="300"/>
                  </a:cxn>
                  <a:cxn ang="0">
                    <a:pos x="1153" y="437"/>
                  </a:cxn>
                  <a:cxn ang="0">
                    <a:pos x="1070" y="557"/>
                  </a:cxn>
                  <a:cxn ang="0">
                    <a:pos x="920" y="647"/>
                  </a:cxn>
                  <a:cxn ang="0">
                    <a:pos x="717" y="701"/>
                  </a:cxn>
                  <a:cxn ang="0">
                    <a:pos x="604" y="707"/>
                  </a:cxn>
                </a:cxnLst>
                <a:rect l="0" t="0" r="r" b="b"/>
                <a:pathLst>
                  <a:path w="1201" h="731">
                    <a:moveTo>
                      <a:pt x="604" y="0"/>
                    </a:moveTo>
                    <a:lnTo>
                      <a:pt x="484" y="6"/>
                    </a:lnTo>
                    <a:lnTo>
                      <a:pt x="370" y="30"/>
                    </a:lnTo>
                    <a:lnTo>
                      <a:pt x="263" y="60"/>
                    </a:lnTo>
                    <a:lnTo>
                      <a:pt x="179" y="108"/>
                    </a:lnTo>
                    <a:lnTo>
                      <a:pt x="101" y="162"/>
                    </a:lnTo>
                    <a:lnTo>
                      <a:pt x="48" y="222"/>
                    </a:lnTo>
                    <a:lnTo>
                      <a:pt x="12" y="294"/>
                    </a:lnTo>
                    <a:lnTo>
                      <a:pt x="6" y="330"/>
                    </a:lnTo>
                    <a:lnTo>
                      <a:pt x="0" y="366"/>
                    </a:lnTo>
                    <a:lnTo>
                      <a:pt x="6" y="401"/>
                    </a:lnTo>
                    <a:lnTo>
                      <a:pt x="12" y="437"/>
                    </a:lnTo>
                    <a:lnTo>
                      <a:pt x="48" y="509"/>
                    </a:lnTo>
                    <a:lnTo>
                      <a:pt x="101" y="569"/>
                    </a:lnTo>
                    <a:lnTo>
                      <a:pt x="179" y="623"/>
                    </a:lnTo>
                    <a:lnTo>
                      <a:pt x="263" y="671"/>
                    </a:lnTo>
                    <a:lnTo>
                      <a:pt x="370" y="701"/>
                    </a:lnTo>
                    <a:lnTo>
                      <a:pt x="484" y="725"/>
                    </a:lnTo>
                    <a:lnTo>
                      <a:pt x="604" y="731"/>
                    </a:lnTo>
                    <a:lnTo>
                      <a:pt x="723" y="725"/>
                    </a:lnTo>
                    <a:lnTo>
                      <a:pt x="837" y="701"/>
                    </a:lnTo>
                    <a:lnTo>
                      <a:pt x="938" y="671"/>
                    </a:lnTo>
                    <a:lnTo>
                      <a:pt x="1028" y="623"/>
                    </a:lnTo>
                    <a:lnTo>
                      <a:pt x="1100" y="569"/>
                    </a:lnTo>
                    <a:lnTo>
                      <a:pt x="1153" y="509"/>
                    </a:lnTo>
                    <a:lnTo>
                      <a:pt x="1189" y="437"/>
                    </a:lnTo>
                    <a:lnTo>
                      <a:pt x="1201" y="401"/>
                    </a:lnTo>
                    <a:lnTo>
                      <a:pt x="1201" y="366"/>
                    </a:lnTo>
                    <a:lnTo>
                      <a:pt x="1201" y="330"/>
                    </a:lnTo>
                    <a:lnTo>
                      <a:pt x="1189" y="294"/>
                    </a:lnTo>
                    <a:lnTo>
                      <a:pt x="1153" y="222"/>
                    </a:lnTo>
                    <a:lnTo>
                      <a:pt x="1100" y="162"/>
                    </a:lnTo>
                    <a:lnTo>
                      <a:pt x="1028" y="108"/>
                    </a:lnTo>
                    <a:lnTo>
                      <a:pt x="938" y="60"/>
                    </a:lnTo>
                    <a:lnTo>
                      <a:pt x="837" y="30"/>
                    </a:lnTo>
                    <a:lnTo>
                      <a:pt x="723" y="6"/>
                    </a:lnTo>
                    <a:lnTo>
                      <a:pt x="604" y="0"/>
                    </a:lnTo>
                    <a:lnTo>
                      <a:pt x="604" y="0"/>
                    </a:lnTo>
                    <a:close/>
                    <a:moveTo>
                      <a:pt x="604" y="707"/>
                    </a:moveTo>
                    <a:lnTo>
                      <a:pt x="490" y="701"/>
                    </a:lnTo>
                    <a:lnTo>
                      <a:pt x="382" y="683"/>
                    </a:lnTo>
                    <a:lnTo>
                      <a:pt x="287" y="647"/>
                    </a:lnTo>
                    <a:lnTo>
                      <a:pt x="203" y="611"/>
                    </a:lnTo>
                    <a:lnTo>
                      <a:pt x="131" y="557"/>
                    </a:lnTo>
                    <a:lnTo>
                      <a:pt x="83" y="497"/>
                    </a:lnTo>
                    <a:lnTo>
                      <a:pt x="48" y="437"/>
                    </a:lnTo>
                    <a:lnTo>
                      <a:pt x="42" y="401"/>
                    </a:lnTo>
                    <a:lnTo>
                      <a:pt x="36" y="366"/>
                    </a:lnTo>
                    <a:lnTo>
                      <a:pt x="42" y="330"/>
                    </a:lnTo>
                    <a:lnTo>
                      <a:pt x="48" y="300"/>
                    </a:lnTo>
                    <a:lnTo>
                      <a:pt x="83" y="234"/>
                    </a:lnTo>
                    <a:lnTo>
                      <a:pt x="131" y="174"/>
                    </a:lnTo>
                    <a:lnTo>
                      <a:pt x="203" y="126"/>
                    </a:lnTo>
                    <a:lnTo>
                      <a:pt x="287" y="84"/>
                    </a:lnTo>
                    <a:lnTo>
                      <a:pt x="382" y="54"/>
                    </a:lnTo>
                    <a:lnTo>
                      <a:pt x="490" y="30"/>
                    </a:lnTo>
                    <a:lnTo>
                      <a:pt x="604" y="24"/>
                    </a:lnTo>
                    <a:lnTo>
                      <a:pt x="717" y="30"/>
                    </a:lnTo>
                    <a:lnTo>
                      <a:pt x="825" y="54"/>
                    </a:lnTo>
                    <a:lnTo>
                      <a:pt x="920" y="84"/>
                    </a:lnTo>
                    <a:lnTo>
                      <a:pt x="1004" y="126"/>
                    </a:lnTo>
                    <a:lnTo>
                      <a:pt x="1070" y="174"/>
                    </a:lnTo>
                    <a:lnTo>
                      <a:pt x="1124" y="234"/>
                    </a:lnTo>
                    <a:lnTo>
                      <a:pt x="1153" y="300"/>
                    </a:lnTo>
                    <a:lnTo>
                      <a:pt x="1165" y="366"/>
                    </a:lnTo>
                    <a:lnTo>
                      <a:pt x="1153" y="437"/>
                    </a:lnTo>
                    <a:lnTo>
                      <a:pt x="1124" y="497"/>
                    </a:lnTo>
                    <a:lnTo>
                      <a:pt x="1070" y="557"/>
                    </a:lnTo>
                    <a:lnTo>
                      <a:pt x="1004" y="611"/>
                    </a:lnTo>
                    <a:lnTo>
                      <a:pt x="920" y="647"/>
                    </a:lnTo>
                    <a:lnTo>
                      <a:pt x="825" y="683"/>
                    </a:lnTo>
                    <a:lnTo>
                      <a:pt x="717" y="701"/>
                    </a:lnTo>
                    <a:lnTo>
                      <a:pt x="604" y="707"/>
                    </a:lnTo>
                    <a:lnTo>
                      <a:pt x="604" y="707"/>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pPr>
                  <a:defRPr/>
                </a:pPr>
                <a:endParaRPr lang="en-US" dirty="0">
                  <a:latin typeface="Arial" charset="0"/>
                </a:endParaRPr>
              </a:p>
            </p:txBody>
          </p:sp>
          <p:sp>
            <p:nvSpPr>
              <p:cNvPr id="23" name="Freeform 37"/>
              <p:cNvSpPr>
                <a:spLocks/>
              </p:cNvSpPr>
              <p:nvPr/>
            </p:nvSpPr>
            <p:spPr bwMode="hidden">
              <a:xfrm>
                <a:off x="4128" y="3366"/>
                <a:ext cx="544" cy="737"/>
              </a:xfrm>
              <a:custGeom>
                <a:avLst/>
                <a:gdLst/>
                <a:ahLst/>
                <a:cxnLst>
                  <a:cxn ang="0">
                    <a:pos x="24" y="402"/>
                  </a:cxn>
                  <a:cxn ang="0">
                    <a:pos x="36" y="330"/>
                  </a:cxn>
                  <a:cxn ang="0">
                    <a:pos x="66" y="264"/>
                  </a:cxn>
                  <a:cxn ang="0">
                    <a:pos x="108" y="204"/>
                  </a:cxn>
                  <a:cxn ang="0">
                    <a:pos x="173" y="150"/>
                  </a:cxn>
                  <a:cxn ang="0">
                    <a:pos x="251" y="102"/>
                  </a:cxn>
                  <a:cxn ang="0">
                    <a:pos x="335" y="60"/>
                  </a:cxn>
                  <a:cxn ang="0">
                    <a:pos x="436" y="30"/>
                  </a:cxn>
                  <a:cxn ang="0">
                    <a:pos x="544" y="12"/>
                  </a:cxn>
                  <a:cxn ang="0">
                    <a:pos x="544" y="0"/>
                  </a:cxn>
                  <a:cxn ang="0">
                    <a:pos x="430" y="18"/>
                  </a:cxn>
                  <a:cxn ang="0">
                    <a:pos x="329" y="48"/>
                  </a:cxn>
                  <a:cxn ang="0">
                    <a:pos x="233" y="90"/>
                  </a:cxn>
                  <a:cxn ang="0">
                    <a:pos x="155" y="138"/>
                  </a:cxn>
                  <a:cxn ang="0">
                    <a:pos x="90" y="198"/>
                  </a:cxn>
                  <a:cxn ang="0">
                    <a:pos x="42" y="258"/>
                  </a:cxn>
                  <a:cxn ang="0">
                    <a:pos x="12" y="330"/>
                  </a:cxn>
                  <a:cxn ang="0">
                    <a:pos x="0" y="402"/>
                  </a:cxn>
                  <a:cxn ang="0">
                    <a:pos x="6" y="455"/>
                  </a:cxn>
                  <a:cxn ang="0">
                    <a:pos x="18" y="503"/>
                  </a:cxn>
                  <a:cxn ang="0">
                    <a:pos x="42" y="545"/>
                  </a:cxn>
                  <a:cxn ang="0">
                    <a:pos x="78" y="593"/>
                  </a:cxn>
                  <a:cxn ang="0">
                    <a:pos x="114" y="635"/>
                  </a:cxn>
                  <a:cxn ang="0">
                    <a:pos x="161" y="671"/>
                  </a:cxn>
                  <a:cxn ang="0">
                    <a:pos x="221" y="707"/>
                  </a:cxn>
                  <a:cxn ang="0">
                    <a:pos x="281" y="737"/>
                  </a:cxn>
                  <a:cxn ang="0">
                    <a:pos x="323" y="737"/>
                  </a:cxn>
                  <a:cxn ang="0">
                    <a:pos x="257" y="707"/>
                  </a:cxn>
                  <a:cxn ang="0">
                    <a:pos x="203" y="671"/>
                  </a:cxn>
                  <a:cxn ang="0">
                    <a:pos x="149" y="635"/>
                  </a:cxn>
                  <a:cxn ang="0">
                    <a:pos x="108" y="593"/>
                  </a:cxn>
                  <a:cxn ang="0">
                    <a:pos x="72" y="551"/>
                  </a:cxn>
                  <a:cxn ang="0">
                    <a:pos x="48" y="503"/>
                  </a:cxn>
                  <a:cxn ang="0">
                    <a:pos x="30" y="455"/>
                  </a:cxn>
                  <a:cxn ang="0">
                    <a:pos x="24" y="402"/>
                  </a:cxn>
                  <a:cxn ang="0">
                    <a:pos x="24" y="402"/>
                  </a:cxn>
                </a:cxnLst>
                <a:rect l="0" t="0" r="r" b="b"/>
                <a:pathLst>
                  <a:path w="544" h="737">
                    <a:moveTo>
                      <a:pt x="24" y="402"/>
                    </a:moveTo>
                    <a:lnTo>
                      <a:pt x="36" y="330"/>
                    </a:lnTo>
                    <a:lnTo>
                      <a:pt x="66" y="264"/>
                    </a:lnTo>
                    <a:lnTo>
                      <a:pt x="108" y="204"/>
                    </a:lnTo>
                    <a:lnTo>
                      <a:pt x="173" y="150"/>
                    </a:lnTo>
                    <a:lnTo>
                      <a:pt x="251" y="102"/>
                    </a:lnTo>
                    <a:lnTo>
                      <a:pt x="335" y="60"/>
                    </a:lnTo>
                    <a:lnTo>
                      <a:pt x="436" y="30"/>
                    </a:lnTo>
                    <a:lnTo>
                      <a:pt x="544" y="12"/>
                    </a:lnTo>
                    <a:lnTo>
                      <a:pt x="544" y="0"/>
                    </a:lnTo>
                    <a:lnTo>
                      <a:pt x="430" y="18"/>
                    </a:lnTo>
                    <a:lnTo>
                      <a:pt x="329" y="48"/>
                    </a:lnTo>
                    <a:lnTo>
                      <a:pt x="233" y="90"/>
                    </a:lnTo>
                    <a:lnTo>
                      <a:pt x="155" y="138"/>
                    </a:lnTo>
                    <a:lnTo>
                      <a:pt x="90" y="198"/>
                    </a:lnTo>
                    <a:lnTo>
                      <a:pt x="42" y="258"/>
                    </a:lnTo>
                    <a:lnTo>
                      <a:pt x="12" y="330"/>
                    </a:lnTo>
                    <a:lnTo>
                      <a:pt x="0" y="402"/>
                    </a:lnTo>
                    <a:lnTo>
                      <a:pt x="6" y="455"/>
                    </a:lnTo>
                    <a:lnTo>
                      <a:pt x="18" y="503"/>
                    </a:lnTo>
                    <a:lnTo>
                      <a:pt x="42" y="545"/>
                    </a:lnTo>
                    <a:lnTo>
                      <a:pt x="78" y="593"/>
                    </a:lnTo>
                    <a:lnTo>
                      <a:pt x="114" y="635"/>
                    </a:lnTo>
                    <a:lnTo>
                      <a:pt x="161" y="671"/>
                    </a:lnTo>
                    <a:lnTo>
                      <a:pt x="221" y="707"/>
                    </a:lnTo>
                    <a:lnTo>
                      <a:pt x="281" y="737"/>
                    </a:lnTo>
                    <a:lnTo>
                      <a:pt x="323" y="737"/>
                    </a:lnTo>
                    <a:lnTo>
                      <a:pt x="257" y="707"/>
                    </a:lnTo>
                    <a:lnTo>
                      <a:pt x="203" y="671"/>
                    </a:lnTo>
                    <a:lnTo>
                      <a:pt x="149" y="635"/>
                    </a:lnTo>
                    <a:lnTo>
                      <a:pt x="108" y="593"/>
                    </a:lnTo>
                    <a:lnTo>
                      <a:pt x="72" y="551"/>
                    </a:lnTo>
                    <a:lnTo>
                      <a:pt x="48" y="503"/>
                    </a:lnTo>
                    <a:lnTo>
                      <a:pt x="30" y="455"/>
                    </a:lnTo>
                    <a:lnTo>
                      <a:pt x="24" y="402"/>
                    </a:lnTo>
                    <a:lnTo>
                      <a:pt x="24" y="402"/>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pPr>
                  <a:defRPr/>
                </a:pPr>
                <a:endParaRPr lang="en-US" dirty="0">
                  <a:latin typeface="Arial" charset="0"/>
                </a:endParaRPr>
              </a:p>
            </p:txBody>
          </p:sp>
          <p:sp>
            <p:nvSpPr>
              <p:cNvPr id="24" name="Freeform 38"/>
              <p:cNvSpPr>
                <a:spLocks/>
              </p:cNvSpPr>
              <p:nvPr/>
            </p:nvSpPr>
            <p:spPr bwMode="hidden">
              <a:xfrm>
                <a:off x="4792" y="3360"/>
                <a:ext cx="609" cy="252"/>
              </a:xfrm>
              <a:custGeom>
                <a:avLst/>
                <a:gdLst/>
                <a:ahLst/>
                <a:cxnLst>
                  <a:cxn ang="0">
                    <a:pos x="12" y="12"/>
                  </a:cxn>
                  <a:cxn ang="0">
                    <a:pos x="113" y="18"/>
                  </a:cxn>
                  <a:cxn ang="0">
                    <a:pos x="203" y="30"/>
                  </a:cxn>
                  <a:cxn ang="0">
                    <a:pos x="292" y="48"/>
                  </a:cxn>
                  <a:cxn ang="0">
                    <a:pos x="376" y="78"/>
                  </a:cxn>
                  <a:cxn ang="0">
                    <a:pos x="448" y="114"/>
                  </a:cxn>
                  <a:cxn ang="0">
                    <a:pos x="514" y="156"/>
                  </a:cxn>
                  <a:cxn ang="0">
                    <a:pos x="567" y="198"/>
                  </a:cxn>
                  <a:cxn ang="0">
                    <a:pos x="609" y="252"/>
                  </a:cxn>
                  <a:cxn ang="0">
                    <a:pos x="609" y="216"/>
                  </a:cxn>
                  <a:cxn ang="0">
                    <a:pos x="561" y="168"/>
                  </a:cxn>
                  <a:cxn ang="0">
                    <a:pos x="502" y="126"/>
                  </a:cxn>
                  <a:cxn ang="0">
                    <a:pos x="436" y="90"/>
                  </a:cxn>
                  <a:cxn ang="0">
                    <a:pos x="364" y="60"/>
                  </a:cxn>
                  <a:cxn ang="0">
                    <a:pos x="286" y="36"/>
                  </a:cxn>
                  <a:cxn ang="0">
                    <a:pos x="197" y="18"/>
                  </a:cxn>
                  <a:cxn ang="0">
                    <a:pos x="107" y="6"/>
                  </a:cxn>
                  <a:cxn ang="0">
                    <a:pos x="12" y="0"/>
                  </a:cxn>
                  <a:cxn ang="0">
                    <a:pos x="6" y="0"/>
                  </a:cxn>
                  <a:cxn ang="0">
                    <a:pos x="0" y="0"/>
                  </a:cxn>
                  <a:cxn ang="0">
                    <a:pos x="0" y="12"/>
                  </a:cxn>
                  <a:cxn ang="0">
                    <a:pos x="6" y="12"/>
                  </a:cxn>
                  <a:cxn ang="0">
                    <a:pos x="12" y="12"/>
                  </a:cxn>
                  <a:cxn ang="0">
                    <a:pos x="12" y="12"/>
                  </a:cxn>
                </a:cxnLst>
                <a:rect l="0" t="0" r="r" b="b"/>
                <a:pathLst>
                  <a:path w="609" h="252">
                    <a:moveTo>
                      <a:pt x="12" y="12"/>
                    </a:moveTo>
                    <a:lnTo>
                      <a:pt x="113" y="18"/>
                    </a:lnTo>
                    <a:lnTo>
                      <a:pt x="203" y="30"/>
                    </a:lnTo>
                    <a:lnTo>
                      <a:pt x="292" y="48"/>
                    </a:lnTo>
                    <a:lnTo>
                      <a:pt x="376" y="78"/>
                    </a:lnTo>
                    <a:lnTo>
                      <a:pt x="448" y="114"/>
                    </a:lnTo>
                    <a:lnTo>
                      <a:pt x="514" y="156"/>
                    </a:lnTo>
                    <a:lnTo>
                      <a:pt x="567" y="198"/>
                    </a:lnTo>
                    <a:lnTo>
                      <a:pt x="609" y="252"/>
                    </a:lnTo>
                    <a:lnTo>
                      <a:pt x="609" y="216"/>
                    </a:lnTo>
                    <a:lnTo>
                      <a:pt x="561" y="168"/>
                    </a:lnTo>
                    <a:lnTo>
                      <a:pt x="502" y="126"/>
                    </a:lnTo>
                    <a:lnTo>
                      <a:pt x="436" y="90"/>
                    </a:lnTo>
                    <a:lnTo>
                      <a:pt x="364" y="60"/>
                    </a:lnTo>
                    <a:lnTo>
                      <a:pt x="286" y="36"/>
                    </a:lnTo>
                    <a:lnTo>
                      <a:pt x="197" y="18"/>
                    </a:lnTo>
                    <a:lnTo>
                      <a:pt x="107" y="6"/>
                    </a:lnTo>
                    <a:lnTo>
                      <a:pt x="12" y="0"/>
                    </a:lnTo>
                    <a:lnTo>
                      <a:pt x="6" y="0"/>
                    </a:lnTo>
                    <a:lnTo>
                      <a:pt x="0" y="0"/>
                    </a:lnTo>
                    <a:lnTo>
                      <a:pt x="0" y="12"/>
                    </a:lnTo>
                    <a:lnTo>
                      <a:pt x="6" y="12"/>
                    </a:lnTo>
                    <a:lnTo>
                      <a:pt x="12" y="12"/>
                    </a:lnTo>
                    <a:lnTo>
                      <a:pt x="12" y="12"/>
                    </a:lnTo>
                    <a:close/>
                  </a:path>
                </a:pathLst>
              </a:custGeom>
              <a:gradFill rotWithShape="0">
                <a:gsLst>
                  <a:gs pos="0">
                    <a:schemeClr val="accent2">
                      <a:gamma/>
                      <a:tint val="94118"/>
                      <a:invGamma/>
                    </a:schemeClr>
                  </a:gs>
                  <a:gs pos="100000">
                    <a:schemeClr val="accent2"/>
                  </a:gs>
                </a:gsLst>
                <a:lin ang="5400000" scaled="1"/>
              </a:gradFill>
              <a:ln w="9525">
                <a:noFill/>
                <a:round/>
                <a:headEnd/>
                <a:tailEnd/>
              </a:ln>
            </p:spPr>
            <p:txBody>
              <a:bodyPr/>
              <a:lstStyle/>
              <a:p>
                <a:pPr>
                  <a:defRPr/>
                </a:pPr>
                <a:endParaRPr lang="en-US" dirty="0">
                  <a:latin typeface="Arial" charset="0"/>
                </a:endParaRPr>
              </a:p>
            </p:txBody>
          </p:sp>
          <p:sp>
            <p:nvSpPr>
              <p:cNvPr id="25" name="Freeform 39"/>
              <p:cNvSpPr>
                <a:spLocks/>
              </p:cNvSpPr>
              <p:nvPr/>
            </p:nvSpPr>
            <p:spPr bwMode="hidden">
              <a:xfrm>
                <a:off x="5246" y="4007"/>
                <a:ext cx="72" cy="54"/>
              </a:xfrm>
              <a:custGeom>
                <a:avLst/>
                <a:gdLst/>
                <a:ahLst/>
                <a:cxnLst>
                  <a:cxn ang="0">
                    <a:pos x="72" y="0"/>
                  </a:cxn>
                  <a:cxn ang="0">
                    <a:pos x="36" y="30"/>
                  </a:cxn>
                  <a:cxn ang="0">
                    <a:pos x="0" y="54"/>
                  </a:cxn>
                  <a:cxn ang="0">
                    <a:pos x="36" y="54"/>
                  </a:cxn>
                  <a:cxn ang="0">
                    <a:pos x="54" y="42"/>
                  </a:cxn>
                  <a:cxn ang="0">
                    <a:pos x="72" y="24"/>
                  </a:cxn>
                  <a:cxn ang="0">
                    <a:pos x="72" y="24"/>
                  </a:cxn>
                  <a:cxn ang="0">
                    <a:pos x="72" y="0"/>
                  </a:cxn>
                  <a:cxn ang="0">
                    <a:pos x="72" y="0"/>
                  </a:cxn>
                </a:cxnLst>
                <a:rect l="0" t="0" r="r" b="b"/>
                <a:pathLst>
                  <a:path w="72" h="54">
                    <a:moveTo>
                      <a:pt x="72" y="0"/>
                    </a:moveTo>
                    <a:lnTo>
                      <a:pt x="36" y="30"/>
                    </a:lnTo>
                    <a:lnTo>
                      <a:pt x="0" y="54"/>
                    </a:lnTo>
                    <a:lnTo>
                      <a:pt x="36" y="54"/>
                    </a:lnTo>
                    <a:lnTo>
                      <a:pt x="54" y="42"/>
                    </a:lnTo>
                    <a:lnTo>
                      <a:pt x="72" y="24"/>
                    </a:lnTo>
                    <a:lnTo>
                      <a:pt x="72" y="24"/>
                    </a:lnTo>
                    <a:lnTo>
                      <a:pt x="72" y="0"/>
                    </a:lnTo>
                    <a:lnTo>
                      <a:pt x="72" y="0"/>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pPr>
                  <a:defRPr/>
                </a:pPr>
                <a:endParaRPr lang="en-US" dirty="0">
                  <a:latin typeface="Arial" charset="0"/>
                </a:endParaRPr>
              </a:p>
            </p:txBody>
          </p:sp>
          <p:sp>
            <p:nvSpPr>
              <p:cNvPr id="26" name="Freeform 40"/>
              <p:cNvSpPr>
                <a:spLocks/>
              </p:cNvSpPr>
              <p:nvPr/>
            </p:nvSpPr>
            <p:spPr bwMode="hidden">
              <a:xfrm>
                <a:off x="4505" y="4073"/>
                <a:ext cx="705" cy="108"/>
              </a:xfrm>
              <a:custGeom>
                <a:avLst/>
                <a:gdLst/>
                <a:ahLst/>
                <a:cxnLst>
                  <a:cxn ang="0">
                    <a:pos x="299" y="90"/>
                  </a:cxn>
                  <a:cxn ang="0">
                    <a:pos x="221" y="90"/>
                  </a:cxn>
                  <a:cxn ang="0">
                    <a:pos x="143" y="78"/>
                  </a:cxn>
                  <a:cxn ang="0">
                    <a:pos x="0" y="48"/>
                  </a:cxn>
                  <a:cxn ang="0">
                    <a:pos x="0" y="66"/>
                  </a:cxn>
                  <a:cxn ang="0">
                    <a:pos x="143" y="96"/>
                  </a:cxn>
                  <a:cxn ang="0">
                    <a:pos x="221" y="108"/>
                  </a:cxn>
                  <a:cxn ang="0">
                    <a:pos x="299" y="108"/>
                  </a:cxn>
                  <a:cxn ang="0">
                    <a:pos x="412" y="102"/>
                  </a:cxn>
                  <a:cxn ang="0">
                    <a:pos x="520" y="84"/>
                  </a:cxn>
                  <a:cxn ang="0">
                    <a:pos x="615" y="60"/>
                  </a:cxn>
                  <a:cxn ang="0">
                    <a:pos x="705" y="24"/>
                  </a:cxn>
                  <a:cxn ang="0">
                    <a:pos x="705" y="0"/>
                  </a:cxn>
                  <a:cxn ang="0">
                    <a:pos x="615" y="42"/>
                  </a:cxn>
                  <a:cxn ang="0">
                    <a:pos x="520" y="66"/>
                  </a:cxn>
                  <a:cxn ang="0">
                    <a:pos x="412" y="84"/>
                  </a:cxn>
                  <a:cxn ang="0">
                    <a:pos x="299" y="90"/>
                  </a:cxn>
                  <a:cxn ang="0">
                    <a:pos x="299" y="90"/>
                  </a:cxn>
                </a:cxnLst>
                <a:rect l="0" t="0" r="r" b="b"/>
                <a:pathLst>
                  <a:path w="705" h="108">
                    <a:moveTo>
                      <a:pt x="299" y="90"/>
                    </a:moveTo>
                    <a:lnTo>
                      <a:pt x="221" y="90"/>
                    </a:lnTo>
                    <a:lnTo>
                      <a:pt x="143" y="78"/>
                    </a:lnTo>
                    <a:lnTo>
                      <a:pt x="0" y="48"/>
                    </a:lnTo>
                    <a:lnTo>
                      <a:pt x="0" y="66"/>
                    </a:lnTo>
                    <a:lnTo>
                      <a:pt x="143" y="96"/>
                    </a:lnTo>
                    <a:lnTo>
                      <a:pt x="221" y="108"/>
                    </a:lnTo>
                    <a:lnTo>
                      <a:pt x="299" y="108"/>
                    </a:lnTo>
                    <a:lnTo>
                      <a:pt x="412" y="102"/>
                    </a:lnTo>
                    <a:lnTo>
                      <a:pt x="520" y="84"/>
                    </a:lnTo>
                    <a:lnTo>
                      <a:pt x="615" y="60"/>
                    </a:lnTo>
                    <a:lnTo>
                      <a:pt x="705" y="24"/>
                    </a:lnTo>
                    <a:lnTo>
                      <a:pt x="705" y="0"/>
                    </a:lnTo>
                    <a:lnTo>
                      <a:pt x="615" y="42"/>
                    </a:lnTo>
                    <a:lnTo>
                      <a:pt x="520" y="66"/>
                    </a:lnTo>
                    <a:lnTo>
                      <a:pt x="412" y="84"/>
                    </a:lnTo>
                    <a:lnTo>
                      <a:pt x="299" y="90"/>
                    </a:lnTo>
                    <a:lnTo>
                      <a:pt x="299" y="90"/>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pPr>
                  <a:defRPr/>
                </a:pPr>
                <a:endParaRPr lang="en-US" dirty="0">
                  <a:latin typeface="Arial" charset="0"/>
                </a:endParaRPr>
              </a:p>
            </p:txBody>
          </p:sp>
          <p:sp>
            <p:nvSpPr>
              <p:cNvPr id="27" name="Freeform 41"/>
              <p:cNvSpPr>
                <a:spLocks/>
              </p:cNvSpPr>
              <p:nvPr/>
            </p:nvSpPr>
            <p:spPr bwMode="hidden">
              <a:xfrm>
                <a:off x="5336" y="3654"/>
                <a:ext cx="143" cy="341"/>
              </a:xfrm>
              <a:custGeom>
                <a:avLst/>
                <a:gdLst/>
                <a:ahLst/>
                <a:cxnLst>
                  <a:cxn ang="0">
                    <a:pos x="119" y="114"/>
                  </a:cxn>
                  <a:cxn ang="0">
                    <a:pos x="113" y="173"/>
                  </a:cxn>
                  <a:cxn ang="0">
                    <a:pos x="89" y="239"/>
                  </a:cxn>
                  <a:cxn ang="0">
                    <a:pos x="47" y="293"/>
                  </a:cxn>
                  <a:cxn ang="0">
                    <a:pos x="0" y="341"/>
                  </a:cxn>
                  <a:cxn ang="0">
                    <a:pos x="29" y="341"/>
                  </a:cxn>
                  <a:cxn ang="0">
                    <a:pos x="77" y="287"/>
                  </a:cxn>
                  <a:cxn ang="0">
                    <a:pos x="113" y="233"/>
                  </a:cxn>
                  <a:cxn ang="0">
                    <a:pos x="137" y="173"/>
                  </a:cxn>
                  <a:cxn ang="0">
                    <a:pos x="143" y="114"/>
                  </a:cxn>
                  <a:cxn ang="0">
                    <a:pos x="137" y="60"/>
                  </a:cxn>
                  <a:cxn ang="0">
                    <a:pos x="119" y="0"/>
                  </a:cxn>
                  <a:cxn ang="0">
                    <a:pos x="89" y="0"/>
                  </a:cxn>
                  <a:cxn ang="0">
                    <a:pos x="113" y="60"/>
                  </a:cxn>
                  <a:cxn ang="0">
                    <a:pos x="119" y="114"/>
                  </a:cxn>
                  <a:cxn ang="0">
                    <a:pos x="119" y="114"/>
                  </a:cxn>
                </a:cxnLst>
                <a:rect l="0" t="0" r="r" b="b"/>
                <a:pathLst>
                  <a:path w="143" h="341">
                    <a:moveTo>
                      <a:pt x="119" y="114"/>
                    </a:moveTo>
                    <a:lnTo>
                      <a:pt x="113" y="173"/>
                    </a:lnTo>
                    <a:lnTo>
                      <a:pt x="89" y="239"/>
                    </a:lnTo>
                    <a:lnTo>
                      <a:pt x="47" y="293"/>
                    </a:lnTo>
                    <a:lnTo>
                      <a:pt x="0" y="341"/>
                    </a:lnTo>
                    <a:lnTo>
                      <a:pt x="29" y="341"/>
                    </a:lnTo>
                    <a:lnTo>
                      <a:pt x="77" y="287"/>
                    </a:lnTo>
                    <a:lnTo>
                      <a:pt x="113" y="233"/>
                    </a:lnTo>
                    <a:lnTo>
                      <a:pt x="137" y="173"/>
                    </a:lnTo>
                    <a:lnTo>
                      <a:pt x="143" y="114"/>
                    </a:lnTo>
                    <a:lnTo>
                      <a:pt x="137" y="60"/>
                    </a:lnTo>
                    <a:lnTo>
                      <a:pt x="119" y="0"/>
                    </a:lnTo>
                    <a:lnTo>
                      <a:pt x="89" y="0"/>
                    </a:lnTo>
                    <a:lnTo>
                      <a:pt x="113" y="60"/>
                    </a:lnTo>
                    <a:lnTo>
                      <a:pt x="119" y="114"/>
                    </a:lnTo>
                    <a:lnTo>
                      <a:pt x="119" y="114"/>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pPr>
                  <a:defRPr/>
                </a:pPr>
                <a:endParaRPr lang="en-US" dirty="0">
                  <a:latin typeface="Arial" charset="0"/>
                </a:endParaRPr>
              </a:p>
            </p:txBody>
          </p:sp>
          <p:sp>
            <p:nvSpPr>
              <p:cNvPr id="28" name="Freeform 42"/>
              <p:cNvSpPr>
                <a:spLocks/>
              </p:cNvSpPr>
              <p:nvPr/>
            </p:nvSpPr>
            <p:spPr bwMode="hidden">
              <a:xfrm>
                <a:off x="5061" y="3624"/>
                <a:ext cx="83" cy="90"/>
              </a:xfrm>
              <a:custGeom>
                <a:avLst/>
                <a:gdLst/>
                <a:ahLst/>
                <a:cxnLst>
                  <a:cxn ang="0">
                    <a:pos x="59" y="90"/>
                  </a:cxn>
                  <a:cxn ang="0">
                    <a:pos x="83" y="84"/>
                  </a:cxn>
                  <a:cxn ang="0">
                    <a:pos x="71" y="60"/>
                  </a:cxn>
                  <a:cxn ang="0">
                    <a:pos x="53" y="42"/>
                  </a:cxn>
                  <a:cxn ang="0">
                    <a:pos x="6" y="0"/>
                  </a:cxn>
                  <a:cxn ang="0">
                    <a:pos x="0" y="18"/>
                  </a:cxn>
                  <a:cxn ang="0">
                    <a:pos x="35" y="48"/>
                  </a:cxn>
                  <a:cxn ang="0">
                    <a:pos x="59" y="90"/>
                  </a:cxn>
                  <a:cxn ang="0">
                    <a:pos x="59" y="90"/>
                  </a:cxn>
                </a:cxnLst>
                <a:rect l="0" t="0" r="r" b="b"/>
                <a:pathLst>
                  <a:path w="83" h="90">
                    <a:moveTo>
                      <a:pt x="59" y="90"/>
                    </a:moveTo>
                    <a:lnTo>
                      <a:pt x="83" y="84"/>
                    </a:lnTo>
                    <a:lnTo>
                      <a:pt x="71" y="60"/>
                    </a:lnTo>
                    <a:lnTo>
                      <a:pt x="53" y="42"/>
                    </a:lnTo>
                    <a:lnTo>
                      <a:pt x="6" y="0"/>
                    </a:lnTo>
                    <a:lnTo>
                      <a:pt x="0" y="18"/>
                    </a:lnTo>
                    <a:lnTo>
                      <a:pt x="35" y="48"/>
                    </a:lnTo>
                    <a:lnTo>
                      <a:pt x="59" y="90"/>
                    </a:lnTo>
                    <a:lnTo>
                      <a:pt x="59" y="90"/>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pPr>
                  <a:defRPr/>
                </a:pPr>
                <a:endParaRPr lang="en-US" dirty="0">
                  <a:latin typeface="Arial" charset="0"/>
                </a:endParaRPr>
              </a:p>
            </p:txBody>
          </p:sp>
          <p:sp>
            <p:nvSpPr>
              <p:cNvPr id="29" name="Freeform 43"/>
              <p:cNvSpPr>
                <a:spLocks/>
              </p:cNvSpPr>
              <p:nvPr/>
            </p:nvSpPr>
            <p:spPr bwMode="hidden">
              <a:xfrm>
                <a:off x="4445" y="3552"/>
                <a:ext cx="717" cy="431"/>
              </a:xfrm>
              <a:custGeom>
                <a:avLst/>
                <a:gdLst>
                  <a:gd name="T0" fmla="*/ 693 w 717"/>
                  <a:gd name="T1" fmla="*/ 216 h 431"/>
                  <a:gd name="T2" fmla="*/ 687 w 717"/>
                  <a:gd name="T3" fmla="*/ 257 h 431"/>
                  <a:gd name="T4" fmla="*/ 669 w 717"/>
                  <a:gd name="T5" fmla="*/ 293 h 431"/>
                  <a:gd name="T6" fmla="*/ 633 w 717"/>
                  <a:gd name="T7" fmla="*/ 329 h 431"/>
                  <a:gd name="T8" fmla="*/ 598 w 717"/>
                  <a:gd name="T9" fmla="*/ 359 h 431"/>
                  <a:gd name="T10" fmla="*/ 544 w 717"/>
                  <a:gd name="T11" fmla="*/ 383 h 431"/>
                  <a:gd name="T12" fmla="*/ 490 w 717"/>
                  <a:gd name="T13" fmla="*/ 401 h 431"/>
                  <a:gd name="T14" fmla="*/ 424 w 717"/>
                  <a:gd name="T15" fmla="*/ 413 h 431"/>
                  <a:gd name="T16" fmla="*/ 359 w 717"/>
                  <a:gd name="T17" fmla="*/ 419 h 431"/>
                  <a:gd name="T18" fmla="*/ 293 w 717"/>
                  <a:gd name="T19" fmla="*/ 413 h 431"/>
                  <a:gd name="T20" fmla="*/ 227 w 717"/>
                  <a:gd name="T21" fmla="*/ 401 h 431"/>
                  <a:gd name="T22" fmla="*/ 173 w 717"/>
                  <a:gd name="T23" fmla="*/ 383 h 431"/>
                  <a:gd name="T24" fmla="*/ 119 w 717"/>
                  <a:gd name="T25" fmla="*/ 359 h 431"/>
                  <a:gd name="T26" fmla="*/ 84 w 717"/>
                  <a:gd name="T27" fmla="*/ 329 h 431"/>
                  <a:gd name="T28" fmla="*/ 48 w 717"/>
                  <a:gd name="T29" fmla="*/ 293 h 431"/>
                  <a:gd name="T30" fmla="*/ 30 w 717"/>
                  <a:gd name="T31" fmla="*/ 257 h 431"/>
                  <a:gd name="T32" fmla="*/ 24 w 717"/>
                  <a:gd name="T33" fmla="*/ 216 h 431"/>
                  <a:gd name="T34" fmla="*/ 30 w 717"/>
                  <a:gd name="T35" fmla="*/ 174 h 431"/>
                  <a:gd name="T36" fmla="*/ 48 w 717"/>
                  <a:gd name="T37" fmla="*/ 138 h 431"/>
                  <a:gd name="T38" fmla="*/ 84 w 717"/>
                  <a:gd name="T39" fmla="*/ 102 h 431"/>
                  <a:gd name="T40" fmla="*/ 119 w 717"/>
                  <a:gd name="T41" fmla="*/ 72 h 431"/>
                  <a:gd name="T42" fmla="*/ 173 w 717"/>
                  <a:gd name="T43" fmla="*/ 48 h 431"/>
                  <a:gd name="T44" fmla="*/ 227 w 717"/>
                  <a:gd name="T45" fmla="*/ 30 h 431"/>
                  <a:gd name="T46" fmla="*/ 293 w 717"/>
                  <a:gd name="T47" fmla="*/ 18 h 431"/>
                  <a:gd name="T48" fmla="*/ 359 w 717"/>
                  <a:gd name="T49" fmla="*/ 12 h 431"/>
                  <a:gd name="T50" fmla="*/ 418 w 717"/>
                  <a:gd name="T51" fmla="*/ 18 h 431"/>
                  <a:gd name="T52" fmla="*/ 478 w 717"/>
                  <a:gd name="T53" fmla="*/ 30 h 431"/>
                  <a:gd name="T54" fmla="*/ 532 w 717"/>
                  <a:gd name="T55" fmla="*/ 48 h 431"/>
                  <a:gd name="T56" fmla="*/ 580 w 717"/>
                  <a:gd name="T57" fmla="*/ 66 h 431"/>
                  <a:gd name="T58" fmla="*/ 586 w 717"/>
                  <a:gd name="T59" fmla="*/ 48 h 431"/>
                  <a:gd name="T60" fmla="*/ 478 w 717"/>
                  <a:gd name="T61" fmla="*/ 12 h 431"/>
                  <a:gd name="T62" fmla="*/ 418 w 717"/>
                  <a:gd name="T63" fmla="*/ 6 h 431"/>
                  <a:gd name="T64" fmla="*/ 359 w 717"/>
                  <a:gd name="T65" fmla="*/ 0 h 431"/>
                  <a:gd name="T66" fmla="*/ 287 w 717"/>
                  <a:gd name="T67" fmla="*/ 6 h 431"/>
                  <a:gd name="T68" fmla="*/ 221 w 717"/>
                  <a:gd name="T69" fmla="*/ 18 h 431"/>
                  <a:gd name="T70" fmla="*/ 161 w 717"/>
                  <a:gd name="T71" fmla="*/ 36 h 431"/>
                  <a:gd name="T72" fmla="*/ 107 w 717"/>
                  <a:gd name="T73" fmla="*/ 66 h 431"/>
                  <a:gd name="T74" fmla="*/ 60 w 717"/>
                  <a:gd name="T75" fmla="*/ 96 h 431"/>
                  <a:gd name="T76" fmla="*/ 30 w 717"/>
                  <a:gd name="T77" fmla="*/ 132 h 431"/>
                  <a:gd name="T78" fmla="*/ 6 w 717"/>
                  <a:gd name="T79" fmla="*/ 174 h 431"/>
                  <a:gd name="T80" fmla="*/ 0 w 717"/>
                  <a:gd name="T81" fmla="*/ 216 h 431"/>
                  <a:gd name="T82" fmla="*/ 6 w 717"/>
                  <a:gd name="T83" fmla="*/ 257 h 431"/>
                  <a:gd name="T84" fmla="*/ 30 w 717"/>
                  <a:gd name="T85" fmla="*/ 299 h 431"/>
                  <a:gd name="T86" fmla="*/ 60 w 717"/>
                  <a:gd name="T87" fmla="*/ 335 h 431"/>
                  <a:gd name="T88" fmla="*/ 107 w 717"/>
                  <a:gd name="T89" fmla="*/ 371 h 431"/>
                  <a:gd name="T90" fmla="*/ 161 w 717"/>
                  <a:gd name="T91" fmla="*/ 395 h 431"/>
                  <a:gd name="T92" fmla="*/ 221 w 717"/>
                  <a:gd name="T93" fmla="*/ 413 h 431"/>
                  <a:gd name="T94" fmla="*/ 287 w 717"/>
                  <a:gd name="T95" fmla="*/ 425 h 431"/>
                  <a:gd name="T96" fmla="*/ 359 w 717"/>
                  <a:gd name="T97" fmla="*/ 431 h 431"/>
                  <a:gd name="T98" fmla="*/ 430 w 717"/>
                  <a:gd name="T99" fmla="*/ 425 h 431"/>
                  <a:gd name="T100" fmla="*/ 496 w 717"/>
                  <a:gd name="T101" fmla="*/ 413 h 431"/>
                  <a:gd name="T102" fmla="*/ 562 w 717"/>
                  <a:gd name="T103" fmla="*/ 395 h 431"/>
                  <a:gd name="T104" fmla="*/ 610 w 717"/>
                  <a:gd name="T105" fmla="*/ 371 h 431"/>
                  <a:gd name="T106" fmla="*/ 657 w 717"/>
                  <a:gd name="T107" fmla="*/ 335 h 431"/>
                  <a:gd name="T108" fmla="*/ 687 w 717"/>
                  <a:gd name="T109" fmla="*/ 299 h 431"/>
                  <a:gd name="T110" fmla="*/ 711 w 717"/>
                  <a:gd name="T111" fmla="*/ 257 h 431"/>
                  <a:gd name="T112" fmla="*/ 717 w 717"/>
                  <a:gd name="T113" fmla="*/ 216 h 431"/>
                  <a:gd name="T114" fmla="*/ 717 w 717"/>
                  <a:gd name="T115" fmla="*/ 204 h 431"/>
                  <a:gd name="T116" fmla="*/ 711 w 717"/>
                  <a:gd name="T117" fmla="*/ 192 h 431"/>
                  <a:gd name="T118" fmla="*/ 687 w 717"/>
                  <a:gd name="T119" fmla="*/ 198 h 431"/>
                  <a:gd name="T120" fmla="*/ 693 w 717"/>
                  <a:gd name="T121" fmla="*/ 210 h 431"/>
                  <a:gd name="T122" fmla="*/ 693 w 717"/>
                  <a:gd name="T123" fmla="*/ 216 h 431"/>
                  <a:gd name="T124" fmla="*/ 693 w 717"/>
                  <a:gd name="T125" fmla="*/ 216 h 43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717" h="431">
                    <a:moveTo>
                      <a:pt x="693" y="216"/>
                    </a:moveTo>
                    <a:lnTo>
                      <a:pt x="687" y="257"/>
                    </a:lnTo>
                    <a:lnTo>
                      <a:pt x="669" y="293"/>
                    </a:lnTo>
                    <a:lnTo>
                      <a:pt x="633" y="329"/>
                    </a:lnTo>
                    <a:lnTo>
                      <a:pt x="598" y="359"/>
                    </a:lnTo>
                    <a:lnTo>
                      <a:pt x="544" y="383"/>
                    </a:lnTo>
                    <a:lnTo>
                      <a:pt x="490" y="401"/>
                    </a:lnTo>
                    <a:lnTo>
                      <a:pt x="424" y="413"/>
                    </a:lnTo>
                    <a:lnTo>
                      <a:pt x="359" y="419"/>
                    </a:lnTo>
                    <a:lnTo>
                      <a:pt x="293" y="413"/>
                    </a:lnTo>
                    <a:lnTo>
                      <a:pt x="227" y="401"/>
                    </a:lnTo>
                    <a:lnTo>
                      <a:pt x="173" y="383"/>
                    </a:lnTo>
                    <a:lnTo>
                      <a:pt x="119" y="359"/>
                    </a:lnTo>
                    <a:lnTo>
                      <a:pt x="84" y="329"/>
                    </a:lnTo>
                    <a:lnTo>
                      <a:pt x="48" y="293"/>
                    </a:lnTo>
                    <a:lnTo>
                      <a:pt x="30" y="257"/>
                    </a:lnTo>
                    <a:lnTo>
                      <a:pt x="24" y="216"/>
                    </a:lnTo>
                    <a:lnTo>
                      <a:pt x="30" y="174"/>
                    </a:lnTo>
                    <a:lnTo>
                      <a:pt x="48" y="138"/>
                    </a:lnTo>
                    <a:lnTo>
                      <a:pt x="84" y="102"/>
                    </a:lnTo>
                    <a:lnTo>
                      <a:pt x="119" y="72"/>
                    </a:lnTo>
                    <a:lnTo>
                      <a:pt x="173" y="48"/>
                    </a:lnTo>
                    <a:lnTo>
                      <a:pt x="227" y="30"/>
                    </a:lnTo>
                    <a:lnTo>
                      <a:pt x="293" y="18"/>
                    </a:lnTo>
                    <a:lnTo>
                      <a:pt x="359" y="12"/>
                    </a:lnTo>
                    <a:lnTo>
                      <a:pt x="418" y="18"/>
                    </a:lnTo>
                    <a:lnTo>
                      <a:pt x="478" y="30"/>
                    </a:lnTo>
                    <a:lnTo>
                      <a:pt x="532" y="48"/>
                    </a:lnTo>
                    <a:lnTo>
                      <a:pt x="580" y="66"/>
                    </a:lnTo>
                    <a:lnTo>
                      <a:pt x="586" y="48"/>
                    </a:lnTo>
                    <a:lnTo>
                      <a:pt x="478" y="12"/>
                    </a:lnTo>
                    <a:lnTo>
                      <a:pt x="418" y="6"/>
                    </a:lnTo>
                    <a:lnTo>
                      <a:pt x="359" y="0"/>
                    </a:lnTo>
                    <a:lnTo>
                      <a:pt x="287" y="6"/>
                    </a:lnTo>
                    <a:lnTo>
                      <a:pt x="221" y="18"/>
                    </a:lnTo>
                    <a:lnTo>
                      <a:pt x="161" y="36"/>
                    </a:lnTo>
                    <a:lnTo>
                      <a:pt x="107" y="66"/>
                    </a:lnTo>
                    <a:lnTo>
                      <a:pt x="60" y="96"/>
                    </a:lnTo>
                    <a:lnTo>
                      <a:pt x="30" y="132"/>
                    </a:lnTo>
                    <a:lnTo>
                      <a:pt x="6" y="174"/>
                    </a:lnTo>
                    <a:lnTo>
                      <a:pt x="0" y="216"/>
                    </a:lnTo>
                    <a:lnTo>
                      <a:pt x="6" y="257"/>
                    </a:lnTo>
                    <a:lnTo>
                      <a:pt x="30" y="299"/>
                    </a:lnTo>
                    <a:lnTo>
                      <a:pt x="60" y="335"/>
                    </a:lnTo>
                    <a:lnTo>
                      <a:pt x="107" y="371"/>
                    </a:lnTo>
                    <a:lnTo>
                      <a:pt x="161" y="395"/>
                    </a:lnTo>
                    <a:lnTo>
                      <a:pt x="221" y="413"/>
                    </a:lnTo>
                    <a:lnTo>
                      <a:pt x="287" y="425"/>
                    </a:lnTo>
                    <a:lnTo>
                      <a:pt x="359" y="431"/>
                    </a:lnTo>
                    <a:lnTo>
                      <a:pt x="430" y="425"/>
                    </a:lnTo>
                    <a:lnTo>
                      <a:pt x="496" y="413"/>
                    </a:lnTo>
                    <a:lnTo>
                      <a:pt x="562" y="395"/>
                    </a:lnTo>
                    <a:lnTo>
                      <a:pt x="610" y="371"/>
                    </a:lnTo>
                    <a:lnTo>
                      <a:pt x="657" y="335"/>
                    </a:lnTo>
                    <a:lnTo>
                      <a:pt x="687" y="299"/>
                    </a:lnTo>
                    <a:lnTo>
                      <a:pt x="711" y="257"/>
                    </a:lnTo>
                    <a:lnTo>
                      <a:pt x="717" y="216"/>
                    </a:lnTo>
                    <a:lnTo>
                      <a:pt x="717" y="204"/>
                    </a:lnTo>
                    <a:lnTo>
                      <a:pt x="711" y="192"/>
                    </a:lnTo>
                    <a:lnTo>
                      <a:pt x="687" y="198"/>
                    </a:lnTo>
                    <a:lnTo>
                      <a:pt x="693" y="210"/>
                    </a:lnTo>
                    <a:lnTo>
                      <a:pt x="693" y="216"/>
                    </a:lnTo>
                    <a:close/>
                  </a:path>
                </a:pathLst>
              </a:custGeom>
              <a:solidFill>
                <a:schemeClr val="accent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30" name="Freeform 44"/>
              <p:cNvSpPr>
                <a:spLocks/>
              </p:cNvSpPr>
              <p:nvPr/>
            </p:nvSpPr>
            <p:spPr bwMode="hidden">
              <a:xfrm>
                <a:off x="4349" y="3510"/>
                <a:ext cx="909" cy="533"/>
              </a:xfrm>
              <a:custGeom>
                <a:avLst/>
                <a:gdLst/>
                <a:ahLst/>
                <a:cxnLst>
                  <a:cxn ang="0">
                    <a:pos x="616" y="0"/>
                  </a:cxn>
                  <a:cxn ang="0">
                    <a:pos x="616" y="18"/>
                  </a:cxn>
                  <a:cxn ang="0">
                    <a:pos x="724" y="60"/>
                  </a:cxn>
                  <a:cxn ang="0">
                    <a:pos x="765" y="84"/>
                  </a:cxn>
                  <a:cxn ang="0">
                    <a:pos x="807" y="114"/>
                  </a:cxn>
                  <a:cxn ang="0">
                    <a:pos x="837" y="144"/>
                  </a:cxn>
                  <a:cxn ang="0">
                    <a:pos x="861" y="180"/>
                  </a:cxn>
                  <a:cxn ang="0">
                    <a:pos x="873" y="216"/>
                  </a:cxn>
                  <a:cxn ang="0">
                    <a:pos x="879" y="258"/>
                  </a:cxn>
                  <a:cxn ang="0">
                    <a:pos x="873" y="311"/>
                  </a:cxn>
                  <a:cxn ang="0">
                    <a:pos x="843" y="359"/>
                  </a:cxn>
                  <a:cxn ang="0">
                    <a:pos x="807" y="401"/>
                  </a:cxn>
                  <a:cxn ang="0">
                    <a:pos x="753" y="443"/>
                  </a:cxn>
                  <a:cxn ang="0">
                    <a:pos x="694" y="473"/>
                  </a:cxn>
                  <a:cxn ang="0">
                    <a:pos x="622" y="497"/>
                  </a:cxn>
                  <a:cxn ang="0">
                    <a:pos x="538" y="509"/>
                  </a:cxn>
                  <a:cxn ang="0">
                    <a:pos x="455" y="515"/>
                  </a:cxn>
                  <a:cxn ang="0">
                    <a:pos x="371" y="509"/>
                  </a:cxn>
                  <a:cxn ang="0">
                    <a:pos x="287" y="497"/>
                  </a:cxn>
                  <a:cxn ang="0">
                    <a:pos x="215" y="473"/>
                  </a:cxn>
                  <a:cxn ang="0">
                    <a:pos x="156" y="443"/>
                  </a:cxn>
                  <a:cxn ang="0">
                    <a:pos x="102" y="401"/>
                  </a:cxn>
                  <a:cxn ang="0">
                    <a:pos x="66" y="359"/>
                  </a:cxn>
                  <a:cxn ang="0">
                    <a:pos x="36" y="311"/>
                  </a:cxn>
                  <a:cxn ang="0">
                    <a:pos x="30" y="258"/>
                  </a:cxn>
                  <a:cxn ang="0">
                    <a:pos x="36" y="222"/>
                  </a:cxn>
                  <a:cxn ang="0">
                    <a:pos x="48" y="186"/>
                  </a:cxn>
                  <a:cxn ang="0">
                    <a:pos x="66" y="156"/>
                  </a:cxn>
                  <a:cxn ang="0">
                    <a:pos x="90" y="126"/>
                  </a:cxn>
                  <a:cxn ang="0">
                    <a:pos x="66" y="114"/>
                  </a:cxn>
                  <a:cxn ang="0">
                    <a:pos x="36" y="144"/>
                  </a:cxn>
                  <a:cxn ang="0">
                    <a:pos x="18" y="180"/>
                  </a:cxn>
                  <a:cxn ang="0">
                    <a:pos x="6" y="216"/>
                  </a:cxn>
                  <a:cxn ang="0">
                    <a:pos x="0" y="258"/>
                  </a:cxn>
                  <a:cxn ang="0">
                    <a:pos x="12" y="311"/>
                  </a:cxn>
                  <a:cxn ang="0">
                    <a:pos x="36" y="365"/>
                  </a:cxn>
                  <a:cxn ang="0">
                    <a:pos x="78" y="413"/>
                  </a:cxn>
                  <a:cxn ang="0">
                    <a:pos x="132" y="449"/>
                  </a:cxn>
                  <a:cxn ang="0">
                    <a:pos x="203" y="485"/>
                  </a:cxn>
                  <a:cxn ang="0">
                    <a:pos x="275" y="509"/>
                  </a:cxn>
                  <a:cxn ang="0">
                    <a:pos x="365" y="527"/>
                  </a:cxn>
                  <a:cxn ang="0">
                    <a:pos x="455" y="533"/>
                  </a:cxn>
                  <a:cxn ang="0">
                    <a:pos x="544" y="527"/>
                  </a:cxn>
                  <a:cxn ang="0">
                    <a:pos x="634" y="509"/>
                  </a:cxn>
                  <a:cxn ang="0">
                    <a:pos x="712" y="485"/>
                  </a:cxn>
                  <a:cxn ang="0">
                    <a:pos x="777" y="449"/>
                  </a:cxn>
                  <a:cxn ang="0">
                    <a:pos x="831" y="413"/>
                  </a:cxn>
                  <a:cxn ang="0">
                    <a:pos x="873" y="365"/>
                  </a:cxn>
                  <a:cxn ang="0">
                    <a:pos x="897" y="311"/>
                  </a:cxn>
                  <a:cxn ang="0">
                    <a:pos x="909" y="258"/>
                  </a:cxn>
                  <a:cxn ang="0">
                    <a:pos x="903" y="216"/>
                  </a:cxn>
                  <a:cxn ang="0">
                    <a:pos x="885" y="174"/>
                  </a:cxn>
                  <a:cxn ang="0">
                    <a:pos x="861" y="132"/>
                  </a:cxn>
                  <a:cxn ang="0">
                    <a:pos x="825" y="102"/>
                  </a:cxn>
                  <a:cxn ang="0">
                    <a:pos x="783" y="66"/>
                  </a:cxn>
                  <a:cxn ang="0">
                    <a:pos x="735" y="42"/>
                  </a:cxn>
                  <a:cxn ang="0">
                    <a:pos x="616" y="0"/>
                  </a:cxn>
                  <a:cxn ang="0">
                    <a:pos x="616" y="0"/>
                  </a:cxn>
                </a:cxnLst>
                <a:rect l="0" t="0" r="r" b="b"/>
                <a:pathLst>
                  <a:path w="909" h="533">
                    <a:moveTo>
                      <a:pt x="616" y="0"/>
                    </a:moveTo>
                    <a:lnTo>
                      <a:pt x="616" y="18"/>
                    </a:lnTo>
                    <a:lnTo>
                      <a:pt x="724" y="60"/>
                    </a:lnTo>
                    <a:lnTo>
                      <a:pt x="765" y="84"/>
                    </a:lnTo>
                    <a:lnTo>
                      <a:pt x="807" y="114"/>
                    </a:lnTo>
                    <a:lnTo>
                      <a:pt x="837" y="144"/>
                    </a:lnTo>
                    <a:lnTo>
                      <a:pt x="861" y="180"/>
                    </a:lnTo>
                    <a:lnTo>
                      <a:pt x="873" y="216"/>
                    </a:lnTo>
                    <a:lnTo>
                      <a:pt x="879" y="258"/>
                    </a:lnTo>
                    <a:lnTo>
                      <a:pt x="873" y="311"/>
                    </a:lnTo>
                    <a:lnTo>
                      <a:pt x="843" y="359"/>
                    </a:lnTo>
                    <a:lnTo>
                      <a:pt x="807" y="401"/>
                    </a:lnTo>
                    <a:lnTo>
                      <a:pt x="753" y="443"/>
                    </a:lnTo>
                    <a:lnTo>
                      <a:pt x="694" y="473"/>
                    </a:lnTo>
                    <a:lnTo>
                      <a:pt x="622" y="497"/>
                    </a:lnTo>
                    <a:lnTo>
                      <a:pt x="538" y="509"/>
                    </a:lnTo>
                    <a:lnTo>
                      <a:pt x="455" y="515"/>
                    </a:lnTo>
                    <a:lnTo>
                      <a:pt x="371" y="509"/>
                    </a:lnTo>
                    <a:lnTo>
                      <a:pt x="287" y="497"/>
                    </a:lnTo>
                    <a:lnTo>
                      <a:pt x="215" y="473"/>
                    </a:lnTo>
                    <a:lnTo>
                      <a:pt x="156" y="443"/>
                    </a:lnTo>
                    <a:lnTo>
                      <a:pt x="102" y="401"/>
                    </a:lnTo>
                    <a:lnTo>
                      <a:pt x="66" y="359"/>
                    </a:lnTo>
                    <a:lnTo>
                      <a:pt x="36" y="311"/>
                    </a:lnTo>
                    <a:lnTo>
                      <a:pt x="30" y="258"/>
                    </a:lnTo>
                    <a:lnTo>
                      <a:pt x="36" y="222"/>
                    </a:lnTo>
                    <a:lnTo>
                      <a:pt x="48" y="186"/>
                    </a:lnTo>
                    <a:lnTo>
                      <a:pt x="66" y="156"/>
                    </a:lnTo>
                    <a:lnTo>
                      <a:pt x="90" y="126"/>
                    </a:lnTo>
                    <a:lnTo>
                      <a:pt x="66" y="114"/>
                    </a:lnTo>
                    <a:lnTo>
                      <a:pt x="36" y="144"/>
                    </a:lnTo>
                    <a:lnTo>
                      <a:pt x="18" y="180"/>
                    </a:lnTo>
                    <a:lnTo>
                      <a:pt x="6" y="216"/>
                    </a:lnTo>
                    <a:lnTo>
                      <a:pt x="0" y="258"/>
                    </a:lnTo>
                    <a:lnTo>
                      <a:pt x="12" y="311"/>
                    </a:lnTo>
                    <a:lnTo>
                      <a:pt x="36" y="365"/>
                    </a:lnTo>
                    <a:lnTo>
                      <a:pt x="78" y="413"/>
                    </a:lnTo>
                    <a:lnTo>
                      <a:pt x="132" y="449"/>
                    </a:lnTo>
                    <a:lnTo>
                      <a:pt x="203" y="485"/>
                    </a:lnTo>
                    <a:lnTo>
                      <a:pt x="275" y="509"/>
                    </a:lnTo>
                    <a:lnTo>
                      <a:pt x="365" y="527"/>
                    </a:lnTo>
                    <a:lnTo>
                      <a:pt x="455" y="533"/>
                    </a:lnTo>
                    <a:lnTo>
                      <a:pt x="544" y="527"/>
                    </a:lnTo>
                    <a:lnTo>
                      <a:pt x="634" y="509"/>
                    </a:lnTo>
                    <a:lnTo>
                      <a:pt x="712" y="485"/>
                    </a:lnTo>
                    <a:lnTo>
                      <a:pt x="777" y="449"/>
                    </a:lnTo>
                    <a:lnTo>
                      <a:pt x="831" y="413"/>
                    </a:lnTo>
                    <a:lnTo>
                      <a:pt x="873" y="365"/>
                    </a:lnTo>
                    <a:lnTo>
                      <a:pt x="897" y="311"/>
                    </a:lnTo>
                    <a:lnTo>
                      <a:pt x="909" y="258"/>
                    </a:lnTo>
                    <a:lnTo>
                      <a:pt x="903" y="216"/>
                    </a:lnTo>
                    <a:lnTo>
                      <a:pt x="885" y="174"/>
                    </a:lnTo>
                    <a:lnTo>
                      <a:pt x="861" y="132"/>
                    </a:lnTo>
                    <a:lnTo>
                      <a:pt x="825" y="102"/>
                    </a:lnTo>
                    <a:lnTo>
                      <a:pt x="783" y="66"/>
                    </a:lnTo>
                    <a:lnTo>
                      <a:pt x="735" y="42"/>
                    </a:lnTo>
                    <a:lnTo>
                      <a:pt x="616" y="0"/>
                    </a:lnTo>
                    <a:lnTo>
                      <a:pt x="616" y="0"/>
                    </a:lnTo>
                    <a:close/>
                  </a:path>
                </a:pathLst>
              </a:custGeom>
              <a:gradFill rotWithShape="0">
                <a:gsLst>
                  <a:gs pos="0">
                    <a:schemeClr val="accent2">
                      <a:gamma/>
                      <a:tint val="96863"/>
                      <a:invGamma/>
                    </a:schemeClr>
                  </a:gs>
                  <a:gs pos="100000">
                    <a:schemeClr val="accent2"/>
                  </a:gs>
                </a:gsLst>
                <a:lin ang="0" scaled="1"/>
              </a:gradFill>
              <a:ln w="9525">
                <a:noFill/>
                <a:round/>
                <a:headEnd/>
                <a:tailEnd/>
              </a:ln>
            </p:spPr>
            <p:txBody>
              <a:bodyPr/>
              <a:lstStyle/>
              <a:p>
                <a:pPr>
                  <a:defRPr/>
                </a:pPr>
                <a:endParaRPr lang="en-US" dirty="0">
                  <a:latin typeface="Arial" charset="0"/>
                </a:endParaRPr>
              </a:p>
            </p:txBody>
          </p:sp>
          <p:sp>
            <p:nvSpPr>
              <p:cNvPr id="31" name="Freeform 45"/>
              <p:cNvSpPr>
                <a:spLocks/>
              </p:cNvSpPr>
              <p:nvPr/>
            </p:nvSpPr>
            <p:spPr bwMode="hidden">
              <a:xfrm>
                <a:off x="4564" y="3492"/>
                <a:ext cx="365" cy="66"/>
              </a:xfrm>
              <a:custGeom>
                <a:avLst/>
                <a:gdLst/>
                <a:ahLst/>
                <a:cxnLst>
                  <a:cxn ang="0">
                    <a:pos x="240" y="18"/>
                  </a:cxn>
                  <a:cxn ang="0">
                    <a:pos x="299" y="24"/>
                  </a:cxn>
                  <a:cxn ang="0">
                    <a:pos x="359" y="30"/>
                  </a:cxn>
                  <a:cxn ang="0">
                    <a:pos x="365" y="12"/>
                  </a:cxn>
                  <a:cxn ang="0">
                    <a:pos x="305" y="6"/>
                  </a:cxn>
                  <a:cxn ang="0">
                    <a:pos x="240" y="0"/>
                  </a:cxn>
                  <a:cxn ang="0">
                    <a:pos x="174" y="6"/>
                  </a:cxn>
                  <a:cxn ang="0">
                    <a:pos x="114" y="12"/>
                  </a:cxn>
                  <a:cxn ang="0">
                    <a:pos x="0" y="42"/>
                  </a:cxn>
                  <a:cxn ang="0">
                    <a:pos x="0" y="66"/>
                  </a:cxn>
                  <a:cxn ang="0">
                    <a:pos x="54" y="48"/>
                  </a:cxn>
                  <a:cxn ang="0">
                    <a:pos x="114" y="30"/>
                  </a:cxn>
                  <a:cxn ang="0">
                    <a:pos x="174" y="24"/>
                  </a:cxn>
                  <a:cxn ang="0">
                    <a:pos x="240" y="18"/>
                  </a:cxn>
                  <a:cxn ang="0">
                    <a:pos x="240" y="18"/>
                  </a:cxn>
                </a:cxnLst>
                <a:rect l="0" t="0" r="r" b="b"/>
                <a:pathLst>
                  <a:path w="365" h="66">
                    <a:moveTo>
                      <a:pt x="240" y="18"/>
                    </a:moveTo>
                    <a:lnTo>
                      <a:pt x="299" y="24"/>
                    </a:lnTo>
                    <a:lnTo>
                      <a:pt x="359" y="30"/>
                    </a:lnTo>
                    <a:lnTo>
                      <a:pt x="365" y="12"/>
                    </a:lnTo>
                    <a:lnTo>
                      <a:pt x="305" y="6"/>
                    </a:lnTo>
                    <a:lnTo>
                      <a:pt x="240" y="0"/>
                    </a:lnTo>
                    <a:lnTo>
                      <a:pt x="174" y="6"/>
                    </a:lnTo>
                    <a:lnTo>
                      <a:pt x="114" y="12"/>
                    </a:lnTo>
                    <a:lnTo>
                      <a:pt x="0" y="42"/>
                    </a:lnTo>
                    <a:lnTo>
                      <a:pt x="0" y="66"/>
                    </a:lnTo>
                    <a:lnTo>
                      <a:pt x="54" y="48"/>
                    </a:lnTo>
                    <a:lnTo>
                      <a:pt x="114" y="30"/>
                    </a:lnTo>
                    <a:lnTo>
                      <a:pt x="174" y="24"/>
                    </a:lnTo>
                    <a:lnTo>
                      <a:pt x="240" y="18"/>
                    </a:lnTo>
                    <a:lnTo>
                      <a:pt x="240" y="18"/>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pPr>
                  <a:defRPr/>
                </a:pPr>
                <a:endParaRPr lang="en-US" dirty="0">
                  <a:latin typeface="Arial" charset="0"/>
                </a:endParaRPr>
              </a:p>
            </p:txBody>
          </p:sp>
          <p:sp>
            <p:nvSpPr>
              <p:cNvPr id="32" name="Freeform 46"/>
              <p:cNvSpPr>
                <a:spLocks/>
              </p:cNvSpPr>
              <p:nvPr/>
            </p:nvSpPr>
            <p:spPr bwMode="hidden">
              <a:xfrm>
                <a:off x="4463" y="3558"/>
                <a:ext cx="66" cy="48"/>
              </a:xfrm>
              <a:custGeom>
                <a:avLst/>
                <a:gdLst/>
                <a:ahLst/>
                <a:cxnLst>
                  <a:cxn ang="0">
                    <a:pos x="66" y="18"/>
                  </a:cxn>
                  <a:cxn ang="0">
                    <a:pos x="48" y="0"/>
                  </a:cxn>
                  <a:cxn ang="0">
                    <a:pos x="24" y="12"/>
                  </a:cxn>
                  <a:cxn ang="0">
                    <a:pos x="0" y="30"/>
                  </a:cxn>
                  <a:cxn ang="0">
                    <a:pos x="12" y="48"/>
                  </a:cxn>
                  <a:cxn ang="0">
                    <a:pos x="42" y="30"/>
                  </a:cxn>
                  <a:cxn ang="0">
                    <a:pos x="66" y="18"/>
                  </a:cxn>
                  <a:cxn ang="0">
                    <a:pos x="66" y="18"/>
                  </a:cxn>
                </a:cxnLst>
                <a:rect l="0" t="0" r="r" b="b"/>
                <a:pathLst>
                  <a:path w="66" h="48">
                    <a:moveTo>
                      <a:pt x="66" y="18"/>
                    </a:moveTo>
                    <a:lnTo>
                      <a:pt x="48" y="0"/>
                    </a:lnTo>
                    <a:lnTo>
                      <a:pt x="24" y="12"/>
                    </a:lnTo>
                    <a:lnTo>
                      <a:pt x="0" y="30"/>
                    </a:lnTo>
                    <a:lnTo>
                      <a:pt x="12" y="48"/>
                    </a:lnTo>
                    <a:lnTo>
                      <a:pt x="42" y="30"/>
                    </a:lnTo>
                    <a:lnTo>
                      <a:pt x="66" y="18"/>
                    </a:lnTo>
                    <a:lnTo>
                      <a:pt x="66" y="18"/>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pPr>
                  <a:defRPr/>
                </a:pPr>
                <a:endParaRPr lang="en-US" dirty="0">
                  <a:latin typeface="Arial" charset="0"/>
                </a:endParaRPr>
              </a:p>
            </p:txBody>
          </p:sp>
          <p:sp>
            <p:nvSpPr>
              <p:cNvPr id="33" name="Oval 47"/>
              <p:cNvSpPr>
                <a:spLocks noChangeArrowheads="1"/>
              </p:cNvSpPr>
              <p:nvPr/>
            </p:nvSpPr>
            <p:spPr bwMode="hidden">
              <a:xfrm>
                <a:off x="4546" y="3608"/>
                <a:ext cx="518" cy="319"/>
              </a:xfrm>
              <a:prstGeom prst="ellipse">
                <a:avLst/>
              </a:prstGeom>
              <a:gradFill rotWithShape="0">
                <a:gsLst>
                  <a:gs pos="0">
                    <a:schemeClr val="accent2">
                      <a:gamma/>
                      <a:shade val="94118"/>
                      <a:invGamma/>
                    </a:schemeClr>
                  </a:gs>
                  <a:gs pos="100000">
                    <a:schemeClr val="accent2"/>
                  </a:gs>
                </a:gsLst>
                <a:lin ang="0" scaled="1"/>
              </a:gradFill>
              <a:ln w="9525">
                <a:noFill/>
                <a:round/>
                <a:headEnd/>
                <a:tailEnd/>
              </a:ln>
              <a:effectLst/>
            </p:spPr>
            <p:txBody>
              <a:bodyPr/>
              <a:lstStyle/>
              <a:p>
                <a:pPr>
                  <a:defRPr/>
                </a:pPr>
                <a:endParaRPr lang="en-US" dirty="0">
                  <a:latin typeface="Arial" charset="0"/>
                </a:endParaRPr>
              </a:p>
            </p:txBody>
          </p:sp>
          <p:sp>
            <p:nvSpPr>
              <p:cNvPr id="34" name="Oval 48"/>
              <p:cNvSpPr>
                <a:spLocks noChangeArrowheads="1"/>
              </p:cNvSpPr>
              <p:nvPr/>
            </p:nvSpPr>
            <p:spPr bwMode="hidden">
              <a:xfrm>
                <a:off x="4578" y="3630"/>
                <a:ext cx="446" cy="271"/>
              </a:xfrm>
              <a:prstGeom prst="ellipse">
                <a:avLst/>
              </a:prstGeom>
              <a:gradFill rotWithShape="0">
                <a:gsLst>
                  <a:gs pos="0">
                    <a:schemeClr val="accent2">
                      <a:gamma/>
                      <a:tint val="96863"/>
                      <a:invGamma/>
                    </a:schemeClr>
                  </a:gs>
                  <a:gs pos="100000">
                    <a:schemeClr val="accent2"/>
                  </a:gs>
                </a:gsLst>
                <a:lin ang="5400000" scaled="1"/>
              </a:gradFill>
              <a:ln w="9525">
                <a:noFill/>
                <a:round/>
                <a:headEnd/>
                <a:tailEnd/>
              </a:ln>
              <a:effectLst/>
            </p:spPr>
            <p:txBody>
              <a:bodyPr/>
              <a:lstStyle/>
              <a:p>
                <a:pPr>
                  <a:defRPr/>
                </a:pPr>
                <a:endParaRPr lang="en-US" dirty="0">
                  <a:latin typeface="Arial" charset="0"/>
                </a:endParaRPr>
              </a:p>
            </p:txBody>
          </p:sp>
          <p:sp>
            <p:nvSpPr>
              <p:cNvPr id="35" name="Oval 49"/>
              <p:cNvSpPr>
                <a:spLocks noChangeArrowheads="1"/>
              </p:cNvSpPr>
              <p:nvPr/>
            </p:nvSpPr>
            <p:spPr bwMode="hidden">
              <a:xfrm>
                <a:off x="4610" y="3650"/>
                <a:ext cx="386" cy="233"/>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pPr>
                  <a:defRPr/>
                </a:pPr>
                <a:endParaRPr lang="en-US" dirty="0">
                  <a:latin typeface="Arial" charset="0"/>
                </a:endParaRPr>
              </a:p>
            </p:txBody>
          </p:sp>
          <p:sp>
            <p:nvSpPr>
              <p:cNvPr id="36" name="Oval 50"/>
              <p:cNvSpPr>
                <a:spLocks noChangeArrowheads="1"/>
              </p:cNvSpPr>
              <p:nvPr/>
            </p:nvSpPr>
            <p:spPr bwMode="hidden">
              <a:xfrm>
                <a:off x="4654" y="3678"/>
                <a:ext cx="298" cy="177"/>
              </a:xfrm>
              <a:prstGeom prst="ellipse">
                <a:avLst/>
              </a:prstGeom>
              <a:gradFill rotWithShape="0">
                <a:gsLst>
                  <a:gs pos="0">
                    <a:schemeClr val="accent2">
                      <a:gamma/>
                      <a:shade val="94118"/>
                      <a:invGamma/>
                    </a:schemeClr>
                  </a:gs>
                  <a:gs pos="100000">
                    <a:schemeClr val="accent2"/>
                  </a:gs>
                </a:gsLst>
                <a:lin ang="5400000" scaled="1"/>
              </a:gradFill>
              <a:ln w="9525">
                <a:noFill/>
                <a:round/>
                <a:headEnd/>
                <a:tailEnd/>
              </a:ln>
              <a:effectLst/>
            </p:spPr>
            <p:txBody>
              <a:bodyPr/>
              <a:lstStyle/>
              <a:p>
                <a:pPr>
                  <a:defRPr/>
                </a:pPr>
                <a:endParaRPr lang="en-US" dirty="0">
                  <a:latin typeface="Arial" charset="0"/>
                </a:endParaRPr>
              </a:p>
            </p:txBody>
          </p:sp>
          <p:sp>
            <p:nvSpPr>
              <p:cNvPr id="37" name="Oval 51"/>
              <p:cNvSpPr>
                <a:spLocks noChangeArrowheads="1"/>
              </p:cNvSpPr>
              <p:nvPr/>
            </p:nvSpPr>
            <p:spPr bwMode="hidden">
              <a:xfrm>
                <a:off x="4690" y="3698"/>
                <a:ext cx="222" cy="139"/>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pPr>
                  <a:defRPr/>
                </a:pPr>
                <a:endParaRPr lang="en-US" dirty="0">
                  <a:latin typeface="Arial" charset="0"/>
                </a:endParaRPr>
              </a:p>
            </p:txBody>
          </p:sp>
          <p:sp>
            <p:nvSpPr>
              <p:cNvPr id="38" name="Oval 52"/>
              <p:cNvSpPr>
                <a:spLocks noChangeArrowheads="1"/>
              </p:cNvSpPr>
              <p:nvPr/>
            </p:nvSpPr>
            <p:spPr bwMode="hidden">
              <a:xfrm>
                <a:off x="4738" y="3728"/>
                <a:ext cx="126" cy="81"/>
              </a:xfrm>
              <a:prstGeom prst="ellipse">
                <a:avLst/>
              </a:prstGeom>
              <a:gradFill rotWithShape="0">
                <a:gsLst>
                  <a:gs pos="0">
                    <a:schemeClr val="accent2">
                      <a:gamma/>
                      <a:shade val="96863"/>
                      <a:invGamma/>
                    </a:schemeClr>
                  </a:gs>
                  <a:gs pos="100000">
                    <a:schemeClr val="accent2"/>
                  </a:gs>
                </a:gsLst>
                <a:lin ang="5400000" scaled="1"/>
              </a:gradFill>
              <a:ln w="9525">
                <a:noFill/>
                <a:round/>
                <a:headEnd/>
                <a:tailEnd/>
              </a:ln>
              <a:effectLst/>
            </p:spPr>
            <p:txBody>
              <a:bodyPr/>
              <a:lstStyle/>
              <a:p>
                <a:pPr>
                  <a:defRPr/>
                </a:pPr>
                <a:endParaRPr lang="en-US" dirty="0">
                  <a:latin typeface="Arial" charset="0"/>
                </a:endParaRPr>
              </a:p>
            </p:txBody>
          </p:sp>
        </p:grpSp>
        <p:grpSp>
          <p:nvGrpSpPr>
            <p:cNvPr id="9" name="Group 53"/>
            <p:cNvGrpSpPr>
              <a:grpSpLocks/>
            </p:cNvGrpSpPr>
            <p:nvPr userDrawn="1"/>
          </p:nvGrpSpPr>
          <p:grpSpPr bwMode="auto">
            <a:xfrm>
              <a:off x="5280" y="3024"/>
              <a:ext cx="425" cy="258"/>
              <a:chOff x="5280" y="3024"/>
              <a:chExt cx="425" cy="258"/>
            </a:xfrm>
          </p:grpSpPr>
          <p:sp>
            <p:nvSpPr>
              <p:cNvPr id="10" name="Freeform 54"/>
              <p:cNvSpPr>
                <a:spLocks/>
              </p:cNvSpPr>
              <p:nvPr/>
            </p:nvSpPr>
            <p:spPr bwMode="hidden">
              <a:xfrm>
                <a:off x="5280" y="3186"/>
                <a:ext cx="383" cy="96"/>
              </a:xfrm>
              <a:custGeom>
                <a:avLst/>
                <a:gdLst>
                  <a:gd name="T0" fmla="*/ 222 w 382"/>
                  <a:gd name="T1" fmla="*/ 96 h 96"/>
                  <a:gd name="T2" fmla="*/ 143 w 382"/>
                  <a:gd name="T3" fmla="*/ 90 h 96"/>
                  <a:gd name="T4" fmla="*/ 83 w 382"/>
                  <a:gd name="T5" fmla="*/ 66 h 96"/>
                  <a:gd name="T6" fmla="*/ 35 w 382"/>
                  <a:gd name="T7" fmla="*/ 36 h 96"/>
                  <a:gd name="T8" fmla="*/ 6 w 382"/>
                  <a:gd name="T9" fmla="*/ 0 h 96"/>
                  <a:gd name="T10" fmla="*/ 0 w 382"/>
                  <a:gd name="T11" fmla="*/ 6 h 96"/>
                  <a:gd name="T12" fmla="*/ 29 w 382"/>
                  <a:gd name="T13" fmla="*/ 42 h 96"/>
                  <a:gd name="T14" fmla="*/ 77 w 382"/>
                  <a:gd name="T15" fmla="*/ 72 h 96"/>
                  <a:gd name="T16" fmla="*/ 137 w 382"/>
                  <a:gd name="T17" fmla="*/ 90 h 96"/>
                  <a:gd name="T18" fmla="*/ 222 w 382"/>
                  <a:gd name="T19" fmla="*/ 96 h 96"/>
                  <a:gd name="T20" fmla="*/ 276 w 382"/>
                  <a:gd name="T21" fmla="*/ 90 h 96"/>
                  <a:gd name="T22" fmla="*/ 324 w 382"/>
                  <a:gd name="T23" fmla="*/ 84 h 96"/>
                  <a:gd name="T24" fmla="*/ 365 w 382"/>
                  <a:gd name="T25" fmla="*/ 66 h 96"/>
                  <a:gd name="T26" fmla="*/ 395 w 382"/>
                  <a:gd name="T27" fmla="*/ 42 h 96"/>
                  <a:gd name="T28" fmla="*/ 389 w 382"/>
                  <a:gd name="T29" fmla="*/ 42 h 96"/>
                  <a:gd name="T30" fmla="*/ 359 w 382"/>
                  <a:gd name="T31" fmla="*/ 66 h 96"/>
                  <a:gd name="T32" fmla="*/ 318 w 382"/>
                  <a:gd name="T33" fmla="*/ 78 h 96"/>
                  <a:gd name="T34" fmla="*/ 276 w 382"/>
                  <a:gd name="T35" fmla="*/ 90 h 96"/>
                  <a:gd name="T36" fmla="*/ 222 w 382"/>
                  <a:gd name="T37" fmla="*/ 96 h 96"/>
                  <a:gd name="T38" fmla="*/ 222 w 382"/>
                  <a:gd name="T39" fmla="*/ 96 h 9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82" h="96">
                    <a:moveTo>
                      <a:pt x="209" y="96"/>
                    </a:moveTo>
                    <a:lnTo>
                      <a:pt x="143" y="90"/>
                    </a:lnTo>
                    <a:lnTo>
                      <a:pt x="83" y="66"/>
                    </a:lnTo>
                    <a:lnTo>
                      <a:pt x="35" y="36"/>
                    </a:lnTo>
                    <a:lnTo>
                      <a:pt x="6" y="0"/>
                    </a:lnTo>
                    <a:lnTo>
                      <a:pt x="0" y="6"/>
                    </a:lnTo>
                    <a:lnTo>
                      <a:pt x="29" y="42"/>
                    </a:lnTo>
                    <a:lnTo>
                      <a:pt x="77" y="72"/>
                    </a:lnTo>
                    <a:lnTo>
                      <a:pt x="137" y="90"/>
                    </a:lnTo>
                    <a:lnTo>
                      <a:pt x="209" y="96"/>
                    </a:lnTo>
                    <a:lnTo>
                      <a:pt x="263" y="90"/>
                    </a:lnTo>
                    <a:lnTo>
                      <a:pt x="311" y="84"/>
                    </a:lnTo>
                    <a:lnTo>
                      <a:pt x="352" y="66"/>
                    </a:lnTo>
                    <a:lnTo>
                      <a:pt x="382" y="42"/>
                    </a:lnTo>
                    <a:lnTo>
                      <a:pt x="376" y="42"/>
                    </a:lnTo>
                    <a:lnTo>
                      <a:pt x="346" y="66"/>
                    </a:lnTo>
                    <a:lnTo>
                      <a:pt x="305" y="78"/>
                    </a:lnTo>
                    <a:lnTo>
                      <a:pt x="263" y="90"/>
                    </a:lnTo>
                    <a:lnTo>
                      <a:pt x="209" y="96"/>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11" name="Freeform 55"/>
              <p:cNvSpPr>
                <a:spLocks/>
              </p:cNvSpPr>
              <p:nvPr/>
            </p:nvSpPr>
            <p:spPr bwMode="hidden">
              <a:xfrm>
                <a:off x="5315" y="3024"/>
                <a:ext cx="258" cy="54"/>
              </a:xfrm>
              <a:custGeom>
                <a:avLst/>
                <a:gdLst>
                  <a:gd name="T0" fmla="*/ 174 w 258"/>
                  <a:gd name="T1" fmla="*/ 0 h 54"/>
                  <a:gd name="T2" fmla="*/ 216 w 258"/>
                  <a:gd name="T3" fmla="*/ 6 h 54"/>
                  <a:gd name="T4" fmla="*/ 258 w 258"/>
                  <a:gd name="T5" fmla="*/ 12 h 54"/>
                  <a:gd name="T6" fmla="*/ 252 w 258"/>
                  <a:gd name="T7" fmla="*/ 6 h 54"/>
                  <a:gd name="T8" fmla="*/ 216 w 258"/>
                  <a:gd name="T9" fmla="*/ 0 h 54"/>
                  <a:gd name="T10" fmla="*/ 174 w 258"/>
                  <a:gd name="T11" fmla="*/ 0 h 54"/>
                  <a:gd name="T12" fmla="*/ 120 w 258"/>
                  <a:gd name="T13" fmla="*/ 6 h 54"/>
                  <a:gd name="T14" fmla="*/ 78 w 258"/>
                  <a:gd name="T15" fmla="*/ 12 h 54"/>
                  <a:gd name="T16" fmla="*/ 36 w 258"/>
                  <a:gd name="T17" fmla="*/ 30 h 54"/>
                  <a:gd name="T18" fmla="*/ 0 w 258"/>
                  <a:gd name="T19" fmla="*/ 48 h 54"/>
                  <a:gd name="T20" fmla="*/ 6 w 258"/>
                  <a:gd name="T21" fmla="*/ 54 h 54"/>
                  <a:gd name="T22" fmla="*/ 36 w 258"/>
                  <a:gd name="T23" fmla="*/ 36 h 54"/>
                  <a:gd name="T24" fmla="*/ 78 w 258"/>
                  <a:gd name="T25" fmla="*/ 18 h 54"/>
                  <a:gd name="T26" fmla="*/ 120 w 258"/>
                  <a:gd name="T27" fmla="*/ 6 h 54"/>
                  <a:gd name="T28" fmla="*/ 174 w 258"/>
                  <a:gd name="T29" fmla="*/ 0 h 54"/>
                  <a:gd name="T30" fmla="*/ 174 w 258"/>
                  <a:gd name="T31" fmla="*/ 0 h 5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58" h="54">
                    <a:moveTo>
                      <a:pt x="174" y="0"/>
                    </a:moveTo>
                    <a:lnTo>
                      <a:pt x="216" y="6"/>
                    </a:lnTo>
                    <a:lnTo>
                      <a:pt x="258" y="12"/>
                    </a:lnTo>
                    <a:lnTo>
                      <a:pt x="252" y="6"/>
                    </a:lnTo>
                    <a:lnTo>
                      <a:pt x="216" y="0"/>
                    </a:lnTo>
                    <a:lnTo>
                      <a:pt x="174" y="0"/>
                    </a:lnTo>
                    <a:lnTo>
                      <a:pt x="120" y="6"/>
                    </a:lnTo>
                    <a:lnTo>
                      <a:pt x="78" y="12"/>
                    </a:lnTo>
                    <a:lnTo>
                      <a:pt x="36" y="30"/>
                    </a:lnTo>
                    <a:lnTo>
                      <a:pt x="0" y="48"/>
                    </a:lnTo>
                    <a:lnTo>
                      <a:pt x="6" y="54"/>
                    </a:lnTo>
                    <a:lnTo>
                      <a:pt x="36" y="36"/>
                    </a:lnTo>
                    <a:lnTo>
                      <a:pt x="78" y="18"/>
                    </a:lnTo>
                    <a:lnTo>
                      <a:pt x="120" y="6"/>
                    </a:lnTo>
                    <a:lnTo>
                      <a:pt x="174" y="0"/>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12" name="Freeform 56"/>
              <p:cNvSpPr>
                <a:spLocks/>
              </p:cNvSpPr>
              <p:nvPr/>
            </p:nvSpPr>
            <p:spPr bwMode="hidden">
              <a:xfrm>
                <a:off x="5645" y="3066"/>
                <a:ext cx="60" cy="156"/>
              </a:xfrm>
              <a:custGeom>
                <a:avLst/>
                <a:gdLst>
                  <a:gd name="T0" fmla="*/ 54 w 60"/>
                  <a:gd name="T1" fmla="*/ 90 h 156"/>
                  <a:gd name="T2" fmla="*/ 48 w 60"/>
                  <a:gd name="T3" fmla="*/ 126 h 156"/>
                  <a:gd name="T4" fmla="*/ 24 w 60"/>
                  <a:gd name="T5" fmla="*/ 156 h 156"/>
                  <a:gd name="T6" fmla="*/ 30 w 60"/>
                  <a:gd name="T7" fmla="*/ 156 h 156"/>
                  <a:gd name="T8" fmla="*/ 54 w 60"/>
                  <a:gd name="T9" fmla="*/ 126 h 156"/>
                  <a:gd name="T10" fmla="*/ 60 w 60"/>
                  <a:gd name="T11" fmla="*/ 90 h 156"/>
                  <a:gd name="T12" fmla="*/ 54 w 60"/>
                  <a:gd name="T13" fmla="*/ 66 h 156"/>
                  <a:gd name="T14" fmla="*/ 48 w 60"/>
                  <a:gd name="T15" fmla="*/ 42 h 156"/>
                  <a:gd name="T16" fmla="*/ 30 w 60"/>
                  <a:gd name="T17" fmla="*/ 18 h 156"/>
                  <a:gd name="T18" fmla="*/ 6 w 60"/>
                  <a:gd name="T19" fmla="*/ 0 h 156"/>
                  <a:gd name="T20" fmla="*/ 0 w 60"/>
                  <a:gd name="T21" fmla="*/ 6 h 156"/>
                  <a:gd name="T22" fmla="*/ 24 w 60"/>
                  <a:gd name="T23" fmla="*/ 24 h 156"/>
                  <a:gd name="T24" fmla="*/ 42 w 60"/>
                  <a:gd name="T25" fmla="*/ 42 h 156"/>
                  <a:gd name="T26" fmla="*/ 48 w 60"/>
                  <a:gd name="T27" fmla="*/ 66 h 156"/>
                  <a:gd name="T28" fmla="*/ 54 w 60"/>
                  <a:gd name="T29" fmla="*/ 90 h 156"/>
                  <a:gd name="T30" fmla="*/ 54 w 60"/>
                  <a:gd name="T31" fmla="*/ 90 h 15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60" h="156">
                    <a:moveTo>
                      <a:pt x="54" y="90"/>
                    </a:moveTo>
                    <a:lnTo>
                      <a:pt x="48" y="126"/>
                    </a:lnTo>
                    <a:lnTo>
                      <a:pt x="24" y="156"/>
                    </a:lnTo>
                    <a:lnTo>
                      <a:pt x="30" y="156"/>
                    </a:lnTo>
                    <a:lnTo>
                      <a:pt x="54" y="126"/>
                    </a:lnTo>
                    <a:lnTo>
                      <a:pt x="60" y="90"/>
                    </a:lnTo>
                    <a:lnTo>
                      <a:pt x="54" y="66"/>
                    </a:lnTo>
                    <a:lnTo>
                      <a:pt x="48" y="42"/>
                    </a:lnTo>
                    <a:lnTo>
                      <a:pt x="30" y="18"/>
                    </a:lnTo>
                    <a:lnTo>
                      <a:pt x="6" y="0"/>
                    </a:lnTo>
                    <a:lnTo>
                      <a:pt x="0" y="6"/>
                    </a:lnTo>
                    <a:lnTo>
                      <a:pt x="24" y="24"/>
                    </a:lnTo>
                    <a:lnTo>
                      <a:pt x="42" y="42"/>
                    </a:lnTo>
                    <a:lnTo>
                      <a:pt x="48" y="66"/>
                    </a:lnTo>
                    <a:lnTo>
                      <a:pt x="54" y="90"/>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13" name="Freeform 57"/>
              <p:cNvSpPr>
                <a:spLocks/>
              </p:cNvSpPr>
              <p:nvPr/>
            </p:nvSpPr>
            <p:spPr bwMode="hidden">
              <a:xfrm>
                <a:off x="5375" y="3246"/>
                <a:ext cx="192" cy="18"/>
              </a:xfrm>
              <a:custGeom>
                <a:avLst/>
                <a:gdLst>
                  <a:gd name="T0" fmla="*/ 114 w 192"/>
                  <a:gd name="T1" fmla="*/ 12 h 18"/>
                  <a:gd name="T2" fmla="*/ 72 w 192"/>
                  <a:gd name="T3" fmla="*/ 6 h 18"/>
                  <a:gd name="T4" fmla="*/ 30 w 192"/>
                  <a:gd name="T5" fmla="*/ 0 h 18"/>
                  <a:gd name="T6" fmla="*/ 0 w 192"/>
                  <a:gd name="T7" fmla="*/ 0 h 18"/>
                  <a:gd name="T8" fmla="*/ 54 w 192"/>
                  <a:gd name="T9" fmla="*/ 12 h 18"/>
                  <a:gd name="T10" fmla="*/ 114 w 192"/>
                  <a:gd name="T11" fmla="*/ 18 h 18"/>
                  <a:gd name="T12" fmla="*/ 156 w 192"/>
                  <a:gd name="T13" fmla="*/ 18 h 18"/>
                  <a:gd name="T14" fmla="*/ 192 w 192"/>
                  <a:gd name="T15" fmla="*/ 12 h 18"/>
                  <a:gd name="T16" fmla="*/ 186 w 192"/>
                  <a:gd name="T17" fmla="*/ 0 h 18"/>
                  <a:gd name="T18" fmla="*/ 150 w 192"/>
                  <a:gd name="T19" fmla="*/ 6 h 18"/>
                  <a:gd name="T20" fmla="*/ 114 w 192"/>
                  <a:gd name="T21" fmla="*/ 12 h 18"/>
                  <a:gd name="T22" fmla="*/ 114 w 192"/>
                  <a:gd name="T23" fmla="*/ 12 h 1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92" h="18">
                    <a:moveTo>
                      <a:pt x="114" y="12"/>
                    </a:moveTo>
                    <a:lnTo>
                      <a:pt x="72" y="6"/>
                    </a:lnTo>
                    <a:lnTo>
                      <a:pt x="30" y="0"/>
                    </a:lnTo>
                    <a:lnTo>
                      <a:pt x="0" y="0"/>
                    </a:lnTo>
                    <a:lnTo>
                      <a:pt x="54" y="12"/>
                    </a:lnTo>
                    <a:lnTo>
                      <a:pt x="114" y="18"/>
                    </a:lnTo>
                    <a:lnTo>
                      <a:pt x="156" y="18"/>
                    </a:lnTo>
                    <a:lnTo>
                      <a:pt x="192" y="12"/>
                    </a:lnTo>
                    <a:lnTo>
                      <a:pt x="186" y="0"/>
                    </a:lnTo>
                    <a:lnTo>
                      <a:pt x="150" y="6"/>
                    </a:lnTo>
                    <a:lnTo>
                      <a:pt x="114" y="12"/>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14" name="Freeform 58"/>
              <p:cNvSpPr>
                <a:spLocks/>
              </p:cNvSpPr>
              <p:nvPr/>
            </p:nvSpPr>
            <p:spPr bwMode="hidden">
              <a:xfrm>
                <a:off x="5304" y="3042"/>
                <a:ext cx="161" cy="186"/>
              </a:xfrm>
              <a:custGeom>
                <a:avLst/>
                <a:gdLst>
                  <a:gd name="T0" fmla="*/ 11 w 161"/>
                  <a:gd name="T1" fmla="*/ 114 h 186"/>
                  <a:gd name="T2" fmla="*/ 17 w 161"/>
                  <a:gd name="T3" fmla="*/ 96 h 186"/>
                  <a:gd name="T4" fmla="*/ 23 w 161"/>
                  <a:gd name="T5" fmla="*/ 78 h 186"/>
                  <a:gd name="T6" fmla="*/ 53 w 161"/>
                  <a:gd name="T7" fmla="*/ 42 h 186"/>
                  <a:gd name="T8" fmla="*/ 101 w 161"/>
                  <a:gd name="T9" fmla="*/ 18 h 186"/>
                  <a:gd name="T10" fmla="*/ 155 w 161"/>
                  <a:gd name="T11" fmla="*/ 6 h 186"/>
                  <a:gd name="T12" fmla="*/ 161 w 161"/>
                  <a:gd name="T13" fmla="*/ 0 h 186"/>
                  <a:gd name="T14" fmla="*/ 95 w 161"/>
                  <a:gd name="T15" fmla="*/ 12 h 186"/>
                  <a:gd name="T16" fmla="*/ 47 w 161"/>
                  <a:gd name="T17" fmla="*/ 36 h 186"/>
                  <a:gd name="T18" fmla="*/ 11 w 161"/>
                  <a:gd name="T19" fmla="*/ 72 h 186"/>
                  <a:gd name="T20" fmla="*/ 5 w 161"/>
                  <a:gd name="T21" fmla="*/ 90 h 186"/>
                  <a:gd name="T22" fmla="*/ 0 w 161"/>
                  <a:gd name="T23" fmla="*/ 114 h 186"/>
                  <a:gd name="T24" fmla="*/ 11 w 161"/>
                  <a:gd name="T25" fmla="*/ 150 h 186"/>
                  <a:gd name="T26" fmla="*/ 23 w 161"/>
                  <a:gd name="T27" fmla="*/ 168 h 186"/>
                  <a:gd name="T28" fmla="*/ 41 w 161"/>
                  <a:gd name="T29" fmla="*/ 186 h 186"/>
                  <a:gd name="T30" fmla="*/ 65 w 161"/>
                  <a:gd name="T31" fmla="*/ 186 h 186"/>
                  <a:gd name="T32" fmla="*/ 41 w 161"/>
                  <a:gd name="T33" fmla="*/ 168 h 186"/>
                  <a:gd name="T34" fmla="*/ 23 w 161"/>
                  <a:gd name="T35" fmla="*/ 150 h 186"/>
                  <a:gd name="T36" fmla="*/ 17 w 161"/>
                  <a:gd name="T37" fmla="*/ 132 h 186"/>
                  <a:gd name="T38" fmla="*/ 11 w 161"/>
                  <a:gd name="T39" fmla="*/ 114 h 186"/>
                  <a:gd name="T40" fmla="*/ 11 w 161"/>
                  <a:gd name="T41" fmla="*/ 114 h 18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61" h="186">
                    <a:moveTo>
                      <a:pt x="11" y="114"/>
                    </a:moveTo>
                    <a:lnTo>
                      <a:pt x="17" y="96"/>
                    </a:lnTo>
                    <a:lnTo>
                      <a:pt x="23" y="78"/>
                    </a:lnTo>
                    <a:lnTo>
                      <a:pt x="53" y="42"/>
                    </a:lnTo>
                    <a:lnTo>
                      <a:pt x="101" y="18"/>
                    </a:lnTo>
                    <a:lnTo>
                      <a:pt x="155" y="6"/>
                    </a:lnTo>
                    <a:lnTo>
                      <a:pt x="161" y="0"/>
                    </a:lnTo>
                    <a:lnTo>
                      <a:pt x="95" y="12"/>
                    </a:lnTo>
                    <a:lnTo>
                      <a:pt x="47" y="36"/>
                    </a:lnTo>
                    <a:lnTo>
                      <a:pt x="11" y="72"/>
                    </a:lnTo>
                    <a:lnTo>
                      <a:pt x="5" y="90"/>
                    </a:lnTo>
                    <a:lnTo>
                      <a:pt x="0" y="114"/>
                    </a:lnTo>
                    <a:lnTo>
                      <a:pt x="11" y="150"/>
                    </a:lnTo>
                    <a:lnTo>
                      <a:pt x="23" y="168"/>
                    </a:lnTo>
                    <a:lnTo>
                      <a:pt x="41" y="186"/>
                    </a:lnTo>
                    <a:lnTo>
                      <a:pt x="65" y="186"/>
                    </a:lnTo>
                    <a:lnTo>
                      <a:pt x="41" y="168"/>
                    </a:lnTo>
                    <a:lnTo>
                      <a:pt x="23" y="150"/>
                    </a:lnTo>
                    <a:lnTo>
                      <a:pt x="17" y="132"/>
                    </a:lnTo>
                    <a:lnTo>
                      <a:pt x="11" y="114"/>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15" name="Freeform 59"/>
              <p:cNvSpPr>
                <a:spLocks/>
              </p:cNvSpPr>
              <p:nvPr/>
            </p:nvSpPr>
            <p:spPr bwMode="hidden">
              <a:xfrm>
                <a:off x="5489" y="3042"/>
                <a:ext cx="186" cy="210"/>
              </a:xfrm>
              <a:custGeom>
                <a:avLst/>
                <a:gdLst>
                  <a:gd name="T0" fmla="*/ 0 w 185"/>
                  <a:gd name="T1" fmla="*/ 6 h 210"/>
                  <a:gd name="T2" fmla="*/ 66 w 185"/>
                  <a:gd name="T3" fmla="*/ 12 h 210"/>
                  <a:gd name="T4" fmla="*/ 132 w 185"/>
                  <a:gd name="T5" fmla="*/ 36 h 210"/>
                  <a:gd name="T6" fmla="*/ 168 w 185"/>
                  <a:gd name="T7" fmla="*/ 72 h 210"/>
                  <a:gd name="T8" fmla="*/ 174 w 185"/>
                  <a:gd name="T9" fmla="*/ 90 h 210"/>
                  <a:gd name="T10" fmla="*/ 180 w 185"/>
                  <a:gd name="T11" fmla="*/ 114 h 210"/>
                  <a:gd name="T12" fmla="*/ 174 w 185"/>
                  <a:gd name="T13" fmla="*/ 138 h 210"/>
                  <a:gd name="T14" fmla="*/ 162 w 185"/>
                  <a:gd name="T15" fmla="*/ 162 h 210"/>
                  <a:gd name="T16" fmla="*/ 132 w 185"/>
                  <a:gd name="T17" fmla="*/ 180 h 210"/>
                  <a:gd name="T18" fmla="*/ 90 w 185"/>
                  <a:gd name="T19" fmla="*/ 198 h 210"/>
                  <a:gd name="T20" fmla="*/ 109 w 185"/>
                  <a:gd name="T21" fmla="*/ 210 h 210"/>
                  <a:gd name="T22" fmla="*/ 144 w 185"/>
                  <a:gd name="T23" fmla="*/ 192 h 210"/>
                  <a:gd name="T24" fmla="*/ 174 w 185"/>
                  <a:gd name="T25" fmla="*/ 168 h 210"/>
                  <a:gd name="T26" fmla="*/ 192 w 185"/>
                  <a:gd name="T27" fmla="*/ 144 h 210"/>
                  <a:gd name="T28" fmla="*/ 198 w 185"/>
                  <a:gd name="T29" fmla="*/ 114 h 210"/>
                  <a:gd name="T30" fmla="*/ 192 w 185"/>
                  <a:gd name="T31" fmla="*/ 90 h 210"/>
                  <a:gd name="T32" fmla="*/ 186 w 185"/>
                  <a:gd name="T33" fmla="*/ 66 h 210"/>
                  <a:gd name="T34" fmla="*/ 168 w 185"/>
                  <a:gd name="T35" fmla="*/ 48 h 210"/>
                  <a:gd name="T36" fmla="*/ 144 w 185"/>
                  <a:gd name="T37" fmla="*/ 30 h 210"/>
                  <a:gd name="T38" fmla="*/ 72 w 185"/>
                  <a:gd name="T39" fmla="*/ 6 h 210"/>
                  <a:gd name="T40" fmla="*/ 0 w 185"/>
                  <a:gd name="T41" fmla="*/ 0 h 210"/>
                  <a:gd name="T42" fmla="*/ 0 w 185"/>
                  <a:gd name="T43" fmla="*/ 6 h 210"/>
                  <a:gd name="T44" fmla="*/ 0 w 185"/>
                  <a:gd name="T45" fmla="*/ 6 h 210"/>
                  <a:gd name="T46" fmla="*/ 0 w 185"/>
                  <a:gd name="T47" fmla="*/ 6 h 21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85" h="210">
                    <a:moveTo>
                      <a:pt x="0" y="6"/>
                    </a:moveTo>
                    <a:lnTo>
                      <a:pt x="66" y="12"/>
                    </a:lnTo>
                    <a:lnTo>
                      <a:pt x="119" y="36"/>
                    </a:lnTo>
                    <a:lnTo>
                      <a:pt x="155" y="72"/>
                    </a:lnTo>
                    <a:lnTo>
                      <a:pt x="161" y="90"/>
                    </a:lnTo>
                    <a:lnTo>
                      <a:pt x="167" y="114"/>
                    </a:lnTo>
                    <a:lnTo>
                      <a:pt x="161" y="138"/>
                    </a:lnTo>
                    <a:lnTo>
                      <a:pt x="149" y="162"/>
                    </a:lnTo>
                    <a:lnTo>
                      <a:pt x="119" y="180"/>
                    </a:lnTo>
                    <a:lnTo>
                      <a:pt x="90" y="198"/>
                    </a:lnTo>
                    <a:lnTo>
                      <a:pt x="96" y="210"/>
                    </a:lnTo>
                    <a:lnTo>
                      <a:pt x="131" y="192"/>
                    </a:lnTo>
                    <a:lnTo>
                      <a:pt x="161" y="168"/>
                    </a:lnTo>
                    <a:lnTo>
                      <a:pt x="179" y="144"/>
                    </a:lnTo>
                    <a:lnTo>
                      <a:pt x="185" y="114"/>
                    </a:lnTo>
                    <a:lnTo>
                      <a:pt x="179" y="90"/>
                    </a:lnTo>
                    <a:lnTo>
                      <a:pt x="173" y="66"/>
                    </a:lnTo>
                    <a:lnTo>
                      <a:pt x="155" y="48"/>
                    </a:lnTo>
                    <a:lnTo>
                      <a:pt x="131" y="30"/>
                    </a:lnTo>
                    <a:lnTo>
                      <a:pt x="72" y="6"/>
                    </a:lnTo>
                    <a:lnTo>
                      <a:pt x="0" y="0"/>
                    </a:lnTo>
                    <a:lnTo>
                      <a:pt x="0" y="6"/>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16" name="Freeform 60"/>
              <p:cNvSpPr>
                <a:spLocks noEditPoints="1"/>
              </p:cNvSpPr>
              <p:nvPr/>
            </p:nvSpPr>
            <p:spPr bwMode="hidden">
              <a:xfrm>
                <a:off x="5345" y="3058"/>
                <a:ext cx="299" cy="186"/>
              </a:xfrm>
              <a:custGeom>
                <a:avLst/>
                <a:gdLst>
                  <a:gd name="T0" fmla="*/ 150 w 299"/>
                  <a:gd name="T1" fmla="*/ 0 h 186"/>
                  <a:gd name="T2" fmla="*/ 90 w 299"/>
                  <a:gd name="T3" fmla="*/ 6 h 186"/>
                  <a:gd name="T4" fmla="*/ 42 w 299"/>
                  <a:gd name="T5" fmla="*/ 30 h 186"/>
                  <a:gd name="T6" fmla="*/ 12 w 299"/>
                  <a:gd name="T7" fmla="*/ 54 h 186"/>
                  <a:gd name="T8" fmla="*/ 6 w 299"/>
                  <a:gd name="T9" fmla="*/ 72 h 186"/>
                  <a:gd name="T10" fmla="*/ 0 w 299"/>
                  <a:gd name="T11" fmla="*/ 90 h 186"/>
                  <a:gd name="T12" fmla="*/ 6 w 299"/>
                  <a:gd name="T13" fmla="*/ 108 h 186"/>
                  <a:gd name="T14" fmla="*/ 12 w 299"/>
                  <a:gd name="T15" fmla="*/ 126 h 186"/>
                  <a:gd name="T16" fmla="*/ 42 w 299"/>
                  <a:gd name="T17" fmla="*/ 156 h 186"/>
                  <a:gd name="T18" fmla="*/ 90 w 299"/>
                  <a:gd name="T19" fmla="*/ 180 h 186"/>
                  <a:gd name="T20" fmla="*/ 150 w 299"/>
                  <a:gd name="T21" fmla="*/ 186 h 186"/>
                  <a:gd name="T22" fmla="*/ 209 w 299"/>
                  <a:gd name="T23" fmla="*/ 180 h 186"/>
                  <a:gd name="T24" fmla="*/ 257 w 299"/>
                  <a:gd name="T25" fmla="*/ 156 h 186"/>
                  <a:gd name="T26" fmla="*/ 287 w 299"/>
                  <a:gd name="T27" fmla="*/ 126 h 186"/>
                  <a:gd name="T28" fmla="*/ 299 w 299"/>
                  <a:gd name="T29" fmla="*/ 108 h 186"/>
                  <a:gd name="T30" fmla="*/ 299 w 299"/>
                  <a:gd name="T31" fmla="*/ 90 h 186"/>
                  <a:gd name="T32" fmla="*/ 299 w 299"/>
                  <a:gd name="T33" fmla="*/ 72 h 186"/>
                  <a:gd name="T34" fmla="*/ 287 w 299"/>
                  <a:gd name="T35" fmla="*/ 54 h 186"/>
                  <a:gd name="T36" fmla="*/ 257 w 299"/>
                  <a:gd name="T37" fmla="*/ 30 h 186"/>
                  <a:gd name="T38" fmla="*/ 209 w 299"/>
                  <a:gd name="T39" fmla="*/ 6 h 186"/>
                  <a:gd name="T40" fmla="*/ 150 w 299"/>
                  <a:gd name="T41" fmla="*/ 0 h 186"/>
                  <a:gd name="T42" fmla="*/ 150 w 299"/>
                  <a:gd name="T43" fmla="*/ 0 h 186"/>
                  <a:gd name="T44" fmla="*/ 150 w 299"/>
                  <a:gd name="T45" fmla="*/ 180 h 186"/>
                  <a:gd name="T46" fmla="*/ 96 w 299"/>
                  <a:gd name="T47" fmla="*/ 174 h 186"/>
                  <a:gd name="T48" fmla="*/ 48 w 299"/>
                  <a:gd name="T49" fmla="*/ 156 h 186"/>
                  <a:gd name="T50" fmla="*/ 18 w 299"/>
                  <a:gd name="T51" fmla="*/ 126 h 186"/>
                  <a:gd name="T52" fmla="*/ 12 w 299"/>
                  <a:gd name="T53" fmla="*/ 108 h 186"/>
                  <a:gd name="T54" fmla="*/ 6 w 299"/>
                  <a:gd name="T55" fmla="*/ 90 h 186"/>
                  <a:gd name="T56" fmla="*/ 12 w 299"/>
                  <a:gd name="T57" fmla="*/ 72 h 186"/>
                  <a:gd name="T58" fmla="*/ 18 w 299"/>
                  <a:gd name="T59" fmla="*/ 54 h 186"/>
                  <a:gd name="T60" fmla="*/ 48 w 299"/>
                  <a:gd name="T61" fmla="*/ 30 h 186"/>
                  <a:gd name="T62" fmla="*/ 96 w 299"/>
                  <a:gd name="T63" fmla="*/ 12 h 186"/>
                  <a:gd name="T64" fmla="*/ 150 w 299"/>
                  <a:gd name="T65" fmla="*/ 6 h 186"/>
                  <a:gd name="T66" fmla="*/ 203 w 299"/>
                  <a:gd name="T67" fmla="*/ 12 h 186"/>
                  <a:gd name="T68" fmla="*/ 251 w 299"/>
                  <a:gd name="T69" fmla="*/ 30 h 186"/>
                  <a:gd name="T70" fmla="*/ 281 w 299"/>
                  <a:gd name="T71" fmla="*/ 54 h 186"/>
                  <a:gd name="T72" fmla="*/ 293 w 299"/>
                  <a:gd name="T73" fmla="*/ 72 h 186"/>
                  <a:gd name="T74" fmla="*/ 293 w 299"/>
                  <a:gd name="T75" fmla="*/ 90 h 186"/>
                  <a:gd name="T76" fmla="*/ 293 w 299"/>
                  <a:gd name="T77" fmla="*/ 108 h 186"/>
                  <a:gd name="T78" fmla="*/ 281 w 299"/>
                  <a:gd name="T79" fmla="*/ 126 h 186"/>
                  <a:gd name="T80" fmla="*/ 251 w 299"/>
                  <a:gd name="T81" fmla="*/ 156 h 186"/>
                  <a:gd name="T82" fmla="*/ 203 w 299"/>
                  <a:gd name="T83" fmla="*/ 174 h 186"/>
                  <a:gd name="T84" fmla="*/ 150 w 299"/>
                  <a:gd name="T85" fmla="*/ 180 h 186"/>
                  <a:gd name="T86" fmla="*/ 150 w 299"/>
                  <a:gd name="T87" fmla="*/ 180 h 18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299" h="186">
                    <a:moveTo>
                      <a:pt x="150" y="0"/>
                    </a:moveTo>
                    <a:lnTo>
                      <a:pt x="90" y="6"/>
                    </a:lnTo>
                    <a:lnTo>
                      <a:pt x="42" y="30"/>
                    </a:lnTo>
                    <a:lnTo>
                      <a:pt x="12" y="54"/>
                    </a:lnTo>
                    <a:lnTo>
                      <a:pt x="6" y="72"/>
                    </a:lnTo>
                    <a:lnTo>
                      <a:pt x="0" y="90"/>
                    </a:lnTo>
                    <a:lnTo>
                      <a:pt x="6" y="108"/>
                    </a:lnTo>
                    <a:lnTo>
                      <a:pt x="12" y="126"/>
                    </a:lnTo>
                    <a:lnTo>
                      <a:pt x="42" y="156"/>
                    </a:lnTo>
                    <a:lnTo>
                      <a:pt x="90" y="180"/>
                    </a:lnTo>
                    <a:lnTo>
                      <a:pt x="150" y="186"/>
                    </a:lnTo>
                    <a:lnTo>
                      <a:pt x="209" y="180"/>
                    </a:lnTo>
                    <a:lnTo>
                      <a:pt x="257" y="156"/>
                    </a:lnTo>
                    <a:lnTo>
                      <a:pt x="287" y="126"/>
                    </a:lnTo>
                    <a:lnTo>
                      <a:pt x="299" y="108"/>
                    </a:lnTo>
                    <a:lnTo>
                      <a:pt x="299" y="90"/>
                    </a:lnTo>
                    <a:lnTo>
                      <a:pt x="299" y="72"/>
                    </a:lnTo>
                    <a:lnTo>
                      <a:pt x="287" y="54"/>
                    </a:lnTo>
                    <a:lnTo>
                      <a:pt x="257" y="30"/>
                    </a:lnTo>
                    <a:lnTo>
                      <a:pt x="209" y="6"/>
                    </a:lnTo>
                    <a:lnTo>
                      <a:pt x="150" y="0"/>
                    </a:lnTo>
                    <a:close/>
                    <a:moveTo>
                      <a:pt x="150" y="180"/>
                    </a:moveTo>
                    <a:lnTo>
                      <a:pt x="96" y="174"/>
                    </a:lnTo>
                    <a:lnTo>
                      <a:pt x="48" y="156"/>
                    </a:lnTo>
                    <a:lnTo>
                      <a:pt x="18" y="126"/>
                    </a:lnTo>
                    <a:lnTo>
                      <a:pt x="12" y="108"/>
                    </a:lnTo>
                    <a:lnTo>
                      <a:pt x="6" y="90"/>
                    </a:lnTo>
                    <a:lnTo>
                      <a:pt x="12" y="72"/>
                    </a:lnTo>
                    <a:lnTo>
                      <a:pt x="18" y="54"/>
                    </a:lnTo>
                    <a:lnTo>
                      <a:pt x="48" y="30"/>
                    </a:lnTo>
                    <a:lnTo>
                      <a:pt x="96" y="12"/>
                    </a:lnTo>
                    <a:lnTo>
                      <a:pt x="150" y="6"/>
                    </a:lnTo>
                    <a:lnTo>
                      <a:pt x="203" y="12"/>
                    </a:lnTo>
                    <a:lnTo>
                      <a:pt x="251" y="30"/>
                    </a:lnTo>
                    <a:lnTo>
                      <a:pt x="281" y="54"/>
                    </a:lnTo>
                    <a:lnTo>
                      <a:pt x="293" y="72"/>
                    </a:lnTo>
                    <a:lnTo>
                      <a:pt x="293" y="90"/>
                    </a:lnTo>
                    <a:lnTo>
                      <a:pt x="293" y="108"/>
                    </a:lnTo>
                    <a:lnTo>
                      <a:pt x="281" y="126"/>
                    </a:lnTo>
                    <a:lnTo>
                      <a:pt x="251" y="156"/>
                    </a:lnTo>
                    <a:lnTo>
                      <a:pt x="203" y="174"/>
                    </a:lnTo>
                    <a:lnTo>
                      <a:pt x="150" y="180"/>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grpSp>
            <p:nvGrpSpPr>
              <p:cNvPr id="17" name="Group 61"/>
              <p:cNvGrpSpPr>
                <a:grpSpLocks/>
              </p:cNvGrpSpPr>
              <p:nvPr/>
            </p:nvGrpSpPr>
            <p:grpSpPr bwMode="auto">
              <a:xfrm>
                <a:off x="5381" y="3085"/>
                <a:ext cx="227" cy="132"/>
                <a:chOff x="5381" y="3085"/>
                <a:chExt cx="227" cy="132"/>
              </a:xfrm>
            </p:grpSpPr>
            <p:sp>
              <p:nvSpPr>
                <p:cNvPr id="18" name="Oval 62"/>
                <p:cNvSpPr>
                  <a:spLocks noChangeArrowheads="1"/>
                </p:cNvSpPr>
                <p:nvPr userDrawn="1"/>
              </p:nvSpPr>
              <p:spPr bwMode="hidden">
                <a:xfrm>
                  <a:off x="5381" y="3085"/>
                  <a:ext cx="227" cy="132"/>
                </a:xfrm>
                <a:prstGeom prst="ellipse">
                  <a:avLst/>
                </a:pr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endParaRPr lang="en-US" altLang="en-US" dirty="0"/>
                </a:p>
              </p:txBody>
            </p:sp>
            <p:sp>
              <p:nvSpPr>
                <p:cNvPr id="19" name="Oval 63"/>
                <p:cNvSpPr>
                  <a:spLocks noChangeArrowheads="1"/>
                </p:cNvSpPr>
                <p:nvPr userDrawn="1"/>
              </p:nvSpPr>
              <p:spPr bwMode="hidden">
                <a:xfrm>
                  <a:off x="5403" y="3099"/>
                  <a:ext cx="182" cy="102"/>
                </a:xfrm>
                <a:prstGeom prst="ellipse">
                  <a:avLst/>
                </a:pr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endParaRPr lang="en-US" altLang="en-US" dirty="0"/>
                </a:p>
              </p:txBody>
            </p:sp>
            <p:sp>
              <p:nvSpPr>
                <p:cNvPr id="20" name="Oval 64"/>
                <p:cNvSpPr>
                  <a:spLocks noChangeArrowheads="1"/>
                </p:cNvSpPr>
                <p:nvPr userDrawn="1"/>
              </p:nvSpPr>
              <p:spPr bwMode="hidden">
                <a:xfrm>
                  <a:off x="5431" y="3109"/>
                  <a:ext cx="125" cy="82"/>
                </a:xfrm>
                <a:prstGeom prst="ellipse">
                  <a:avLst/>
                </a:pr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endParaRPr lang="en-US" altLang="en-US" dirty="0"/>
                </a:p>
              </p:txBody>
            </p:sp>
            <p:sp>
              <p:nvSpPr>
                <p:cNvPr id="21" name="Oval 65"/>
                <p:cNvSpPr>
                  <a:spLocks noChangeArrowheads="1"/>
                </p:cNvSpPr>
                <p:nvPr userDrawn="1"/>
              </p:nvSpPr>
              <p:spPr bwMode="hidden">
                <a:xfrm>
                  <a:off x="5458" y="3125"/>
                  <a:ext cx="73" cy="47"/>
                </a:xfrm>
                <a:prstGeom prst="ellipse">
                  <a:avLst/>
                </a:pr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endParaRPr lang="en-US" altLang="en-US" dirty="0"/>
                </a:p>
              </p:txBody>
            </p:sp>
          </p:grpSp>
        </p:grpSp>
      </p:grpSp>
      <p:sp>
        <p:nvSpPr>
          <p:cNvPr id="250946" name="Rectangle 66"/>
          <p:cNvSpPr>
            <a:spLocks noGrp="1" noChangeArrowheads="1"/>
          </p:cNvSpPr>
          <p:nvPr>
            <p:ph type="ctrTitle" sz="quarter"/>
          </p:nvPr>
        </p:nvSpPr>
        <p:spPr>
          <a:xfrm>
            <a:off x="685800" y="1692275"/>
            <a:ext cx="7772400" cy="1736725"/>
          </a:xfrm>
        </p:spPr>
        <p:txBody>
          <a:bodyPr anchor="b"/>
          <a:lstStyle>
            <a:lvl1pPr>
              <a:defRPr sz="5400"/>
            </a:lvl1pPr>
          </a:lstStyle>
          <a:p>
            <a:r>
              <a:rPr lang="en-US"/>
              <a:t>Click to edit Master title style</a:t>
            </a:r>
          </a:p>
        </p:txBody>
      </p:sp>
      <p:sp>
        <p:nvSpPr>
          <p:cNvPr id="250947" name="Rectangle 67"/>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68" name="Rectangle 68"/>
          <p:cNvSpPr>
            <a:spLocks noGrp="1" noChangeArrowheads="1"/>
          </p:cNvSpPr>
          <p:nvPr>
            <p:ph type="dt" sz="quarter" idx="10"/>
          </p:nvPr>
        </p:nvSpPr>
        <p:spPr>
          <a:xfrm>
            <a:off x="457200" y="6248400"/>
            <a:ext cx="2133600" cy="457200"/>
          </a:xfrm>
        </p:spPr>
        <p:txBody>
          <a:bodyPr/>
          <a:lstStyle>
            <a:lvl1pPr>
              <a:defRPr/>
            </a:lvl1pPr>
          </a:lstStyle>
          <a:p>
            <a:pPr>
              <a:defRPr/>
            </a:pPr>
            <a:endParaRPr lang="en-US" dirty="0"/>
          </a:p>
        </p:txBody>
      </p:sp>
      <p:sp>
        <p:nvSpPr>
          <p:cNvPr id="69" name="Rectangle 69"/>
          <p:cNvSpPr>
            <a:spLocks noGrp="1" noChangeArrowheads="1"/>
          </p:cNvSpPr>
          <p:nvPr>
            <p:ph type="ftr" sz="quarter" idx="11"/>
          </p:nvPr>
        </p:nvSpPr>
        <p:spPr>
          <a:xfrm>
            <a:off x="3124200" y="6248400"/>
            <a:ext cx="2895600" cy="457200"/>
          </a:xfrm>
        </p:spPr>
        <p:txBody>
          <a:bodyPr/>
          <a:lstStyle>
            <a:lvl1pPr>
              <a:defRPr/>
            </a:lvl1pPr>
          </a:lstStyle>
          <a:p>
            <a:pPr>
              <a:defRPr/>
            </a:pPr>
            <a:endParaRPr lang="en-US" dirty="0"/>
          </a:p>
        </p:txBody>
      </p:sp>
      <p:sp>
        <p:nvSpPr>
          <p:cNvPr id="70" name="Rectangle 70"/>
          <p:cNvSpPr>
            <a:spLocks noGrp="1" noChangeArrowheads="1"/>
          </p:cNvSpPr>
          <p:nvPr>
            <p:ph type="sldNum" sz="quarter" idx="12"/>
          </p:nvPr>
        </p:nvSpPr>
        <p:spPr>
          <a:xfrm>
            <a:off x="6553200" y="6248400"/>
            <a:ext cx="2133600" cy="457200"/>
          </a:xfrm>
        </p:spPr>
        <p:txBody>
          <a:bodyPr/>
          <a:lstStyle>
            <a:lvl1pPr>
              <a:defRPr/>
            </a:lvl1pPr>
          </a:lstStyle>
          <a:p>
            <a:pPr>
              <a:defRPr/>
            </a:pPr>
            <a:fld id="{2A973228-9FD1-4E2D-B2D2-63D345FC562B}" type="slidenum">
              <a:rPr lang="en-US" altLang="en-US"/>
              <a:pPr>
                <a:defRPr/>
              </a:pPr>
              <a:t>‹#›</a:t>
            </a:fld>
            <a:endParaRPr lang="en-US" altLang="en-US" dirty="0"/>
          </a:p>
        </p:txBody>
      </p:sp>
    </p:spTree>
    <p:extLst>
      <p:ext uri="{BB962C8B-B14F-4D97-AF65-F5344CB8AC3E}">
        <p14:creationId xmlns:p14="http://schemas.microsoft.com/office/powerpoint/2010/main" xmlns="" val="35586507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9"/>
          <p:cNvSpPr>
            <a:spLocks noGrp="1" noChangeArrowheads="1"/>
          </p:cNvSpPr>
          <p:nvPr>
            <p:ph type="dt" sz="half" idx="10"/>
          </p:nvPr>
        </p:nvSpPr>
        <p:spPr>
          <a:ln/>
        </p:spPr>
        <p:txBody>
          <a:bodyPr/>
          <a:lstStyle>
            <a:lvl1pPr>
              <a:defRPr/>
            </a:lvl1pPr>
          </a:lstStyle>
          <a:p>
            <a:pPr>
              <a:defRPr/>
            </a:pPr>
            <a:endParaRPr lang="en-US" dirty="0"/>
          </a:p>
        </p:txBody>
      </p:sp>
      <p:sp>
        <p:nvSpPr>
          <p:cNvPr id="5" name="Rectangle 70"/>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71"/>
          <p:cNvSpPr>
            <a:spLocks noGrp="1" noChangeArrowheads="1"/>
          </p:cNvSpPr>
          <p:nvPr>
            <p:ph type="sldNum" sz="quarter" idx="12"/>
          </p:nvPr>
        </p:nvSpPr>
        <p:spPr>
          <a:ln/>
        </p:spPr>
        <p:txBody>
          <a:bodyPr/>
          <a:lstStyle>
            <a:lvl1pPr>
              <a:defRPr/>
            </a:lvl1pPr>
          </a:lstStyle>
          <a:p>
            <a:pPr>
              <a:defRPr/>
            </a:pPr>
            <a:fld id="{398BAE67-30E0-4DDA-A87B-AE57C1331062}" type="slidenum">
              <a:rPr lang="en-US" altLang="en-US"/>
              <a:pPr>
                <a:defRPr/>
              </a:pPr>
              <a:t>‹#›</a:t>
            </a:fld>
            <a:endParaRPr lang="en-US" altLang="en-US" dirty="0"/>
          </a:p>
        </p:txBody>
      </p:sp>
    </p:spTree>
    <p:extLst>
      <p:ext uri="{BB962C8B-B14F-4D97-AF65-F5344CB8AC3E}">
        <p14:creationId xmlns:p14="http://schemas.microsoft.com/office/powerpoint/2010/main" xmlns="" val="22091818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483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019800" cy="58483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9"/>
          <p:cNvSpPr>
            <a:spLocks noGrp="1" noChangeArrowheads="1"/>
          </p:cNvSpPr>
          <p:nvPr>
            <p:ph type="dt" sz="half" idx="10"/>
          </p:nvPr>
        </p:nvSpPr>
        <p:spPr>
          <a:ln/>
        </p:spPr>
        <p:txBody>
          <a:bodyPr/>
          <a:lstStyle>
            <a:lvl1pPr>
              <a:defRPr/>
            </a:lvl1pPr>
          </a:lstStyle>
          <a:p>
            <a:pPr>
              <a:defRPr/>
            </a:pPr>
            <a:endParaRPr lang="en-US" dirty="0"/>
          </a:p>
        </p:txBody>
      </p:sp>
      <p:sp>
        <p:nvSpPr>
          <p:cNvPr id="5" name="Rectangle 70"/>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71"/>
          <p:cNvSpPr>
            <a:spLocks noGrp="1" noChangeArrowheads="1"/>
          </p:cNvSpPr>
          <p:nvPr>
            <p:ph type="sldNum" sz="quarter" idx="12"/>
          </p:nvPr>
        </p:nvSpPr>
        <p:spPr>
          <a:ln/>
        </p:spPr>
        <p:txBody>
          <a:bodyPr/>
          <a:lstStyle>
            <a:lvl1pPr>
              <a:defRPr/>
            </a:lvl1pPr>
          </a:lstStyle>
          <a:p>
            <a:pPr>
              <a:defRPr/>
            </a:pPr>
            <a:fld id="{48858F1D-A187-4BA6-99F3-8B31ADE383E7}" type="slidenum">
              <a:rPr lang="en-US" altLang="en-US"/>
              <a:pPr>
                <a:defRPr/>
              </a:pPr>
              <a:t>‹#›</a:t>
            </a:fld>
            <a:endParaRPr lang="en-US" altLang="en-US" dirty="0"/>
          </a:p>
        </p:txBody>
      </p:sp>
    </p:spTree>
    <p:extLst>
      <p:ext uri="{BB962C8B-B14F-4D97-AF65-F5344CB8AC3E}">
        <p14:creationId xmlns:p14="http://schemas.microsoft.com/office/powerpoint/2010/main" xmlns="" val="11609447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a:t>Click to edit Master title style</a:t>
            </a:r>
          </a:p>
        </p:txBody>
      </p:sp>
      <p:sp>
        <p:nvSpPr>
          <p:cNvPr id="3" name="Table Placeholder 2"/>
          <p:cNvSpPr>
            <a:spLocks noGrp="1"/>
          </p:cNvSpPr>
          <p:nvPr>
            <p:ph type="tbl" idx="1"/>
          </p:nvPr>
        </p:nvSpPr>
        <p:spPr>
          <a:xfrm>
            <a:off x="457200" y="1600200"/>
            <a:ext cx="8229600" cy="4525963"/>
          </a:xfrm>
        </p:spPr>
        <p:txBody>
          <a:bodyPr/>
          <a:lstStyle/>
          <a:p>
            <a:pPr lvl="0"/>
            <a:endParaRPr lang="en-US" noProof="0" dirty="0"/>
          </a:p>
        </p:txBody>
      </p:sp>
      <p:sp>
        <p:nvSpPr>
          <p:cNvPr id="4" name="Rectangle 69"/>
          <p:cNvSpPr>
            <a:spLocks noGrp="1" noChangeArrowheads="1"/>
          </p:cNvSpPr>
          <p:nvPr>
            <p:ph type="dt" sz="half" idx="10"/>
          </p:nvPr>
        </p:nvSpPr>
        <p:spPr>
          <a:ln/>
        </p:spPr>
        <p:txBody>
          <a:bodyPr/>
          <a:lstStyle>
            <a:lvl1pPr>
              <a:defRPr/>
            </a:lvl1pPr>
          </a:lstStyle>
          <a:p>
            <a:pPr>
              <a:defRPr/>
            </a:pPr>
            <a:endParaRPr lang="en-US" dirty="0"/>
          </a:p>
        </p:txBody>
      </p:sp>
      <p:sp>
        <p:nvSpPr>
          <p:cNvPr id="5" name="Rectangle 70"/>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71"/>
          <p:cNvSpPr>
            <a:spLocks noGrp="1" noChangeArrowheads="1"/>
          </p:cNvSpPr>
          <p:nvPr>
            <p:ph type="sldNum" sz="quarter" idx="12"/>
          </p:nvPr>
        </p:nvSpPr>
        <p:spPr>
          <a:ln/>
        </p:spPr>
        <p:txBody>
          <a:bodyPr/>
          <a:lstStyle>
            <a:lvl1pPr>
              <a:defRPr/>
            </a:lvl1pPr>
          </a:lstStyle>
          <a:p>
            <a:pPr>
              <a:defRPr/>
            </a:pPr>
            <a:fld id="{3C3E3EA2-EEA3-4E07-85A7-A523D9604FD2}" type="slidenum">
              <a:rPr lang="en-US" altLang="en-US"/>
              <a:pPr>
                <a:defRPr/>
              </a:pPr>
              <a:t>‹#›</a:t>
            </a:fld>
            <a:endParaRPr lang="en-US" altLang="en-US" dirty="0"/>
          </a:p>
        </p:txBody>
      </p:sp>
    </p:spTree>
    <p:extLst>
      <p:ext uri="{BB962C8B-B14F-4D97-AF65-F5344CB8AC3E}">
        <p14:creationId xmlns:p14="http://schemas.microsoft.com/office/powerpoint/2010/main" xmlns="" val="19949393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9"/>
          <p:cNvSpPr>
            <a:spLocks noGrp="1" noChangeArrowheads="1"/>
          </p:cNvSpPr>
          <p:nvPr>
            <p:ph type="dt" sz="half" idx="10"/>
          </p:nvPr>
        </p:nvSpPr>
        <p:spPr>
          <a:ln/>
        </p:spPr>
        <p:txBody>
          <a:bodyPr/>
          <a:lstStyle>
            <a:lvl1pPr>
              <a:defRPr/>
            </a:lvl1pPr>
          </a:lstStyle>
          <a:p>
            <a:pPr>
              <a:defRPr/>
            </a:pPr>
            <a:endParaRPr lang="en-US" dirty="0"/>
          </a:p>
        </p:txBody>
      </p:sp>
      <p:sp>
        <p:nvSpPr>
          <p:cNvPr id="5" name="Rectangle 70"/>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71"/>
          <p:cNvSpPr>
            <a:spLocks noGrp="1" noChangeArrowheads="1"/>
          </p:cNvSpPr>
          <p:nvPr>
            <p:ph type="sldNum" sz="quarter" idx="12"/>
          </p:nvPr>
        </p:nvSpPr>
        <p:spPr>
          <a:ln/>
        </p:spPr>
        <p:txBody>
          <a:bodyPr/>
          <a:lstStyle>
            <a:lvl1pPr>
              <a:defRPr/>
            </a:lvl1pPr>
          </a:lstStyle>
          <a:p>
            <a:pPr>
              <a:defRPr/>
            </a:pPr>
            <a:fld id="{BC5A1A3B-8608-41DF-962E-ED33947B04A5}" type="slidenum">
              <a:rPr lang="en-US" altLang="en-US"/>
              <a:pPr>
                <a:defRPr/>
              </a:pPr>
              <a:t>‹#›</a:t>
            </a:fld>
            <a:endParaRPr lang="en-US" altLang="en-US" dirty="0"/>
          </a:p>
        </p:txBody>
      </p:sp>
    </p:spTree>
    <p:extLst>
      <p:ext uri="{BB962C8B-B14F-4D97-AF65-F5344CB8AC3E}">
        <p14:creationId xmlns:p14="http://schemas.microsoft.com/office/powerpoint/2010/main" xmlns="" val="17877233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69"/>
          <p:cNvSpPr>
            <a:spLocks noGrp="1" noChangeArrowheads="1"/>
          </p:cNvSpPr>
          <p:nvPr>
            <p:ph type="dt" sz="half" idx="10"/>
          </p:nvPr>
        </p:nvSpPr>
        <p:spPr>
          <a:ln/>
        </p:spPr>
        <p:txBody>
          <a:bodyPr/>
          <a:lstStyle>
            <a:lvl1pPr>
              <a:defRPr/>
            </a:lvl1pPr>
          </a:lstStyle>
          <a:p>
            <a:pPr>
              <a:defRPr/>
            </a:pPr>
            <a:endParaRPr lang="en-US" dirty="0"/>
          </a:p>
        </p:txBody>
      </p:sp>
      <p:sp>
        <p:nvSpPr>
          <p:cNvPr id="5" name="Rectangle 70"/>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71"/>
          <p:cNvSpPr>
            <a:spLocks noGrp="1" noChangeArrowheads="1"/>
          </p:cNvSpPr>
          <p:nvPr>
            <p:ph type="sldNum" sz="quarter" idx="12"/>
          </p:nvPr>
        </p:nvSpPr>
        <p:spPr>
          <a:ln/>
        </p:spPr>
        <p:txBody>
          <a:bodyPr/>
          <a:lstStyle>
            <a:lvl1pPr>
              <a:defRPr/>
            </a:lvl1pPr>
          </a:lstStyle>
          <a:p>
            <a:pPr>
              <a:defRPr/>
            </a:pPr>
            <a:fld id="{8FEBD4B5-5A32-4ADB-8BC0-DCE86E6EBB77}" type="slidenum">
              <a:rPr lang="en-US" altLang="en-US"/>
              <a:pPr>
                <a:defRPr/>
              </a:pPr>
              <a:t>‹#›</a:t>
            </a:fld>
            <a:endParaRPr lang="en-US" altLang="en-US" dirty="0"/>
          </a:p>
        </p:txBody>
      </p:sp>
    </p:spTree>
    <p:extLst>
      <p:ext uri="{BB962C8B-B14F-4D97-AF65-F5344CB8AC3E}">
        <p14:creationId xmlns:p14="http://schemas.microsoft.com/office/powerpoint/2010/main" xmlns="" val="22062070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9"/>
          <p:cNvSpPr>
            <a:spLocks noGrp="1" noChangeArrowheads="1"/>
          </p:cNvSpPr>
          <p:nvPr>
            <p:ph type="dt" sz="half" idx="10"/>
          </p:nvPr>
        </p:nvSpPr>
        <p:spPr>
          <a:ln/>
        </p:spPr>
        <p:txBody>
          <a:bodyPr/>
          <a:lstStyle>
            <a:lvl1pPr>
              <a:defRPr/>
            </a:lvl1pPr>
          </a:lstStyle>
          <a:p>
            <a:pPr>
              <a:defRPr/>
            </a:pPr>
            <a:endParaRPr lang="en-US" dirty="0"/>
          </a:p>
        </p:txBody>
      </p:sp>
      <p:sp>
        <p:nvSpPr>
          <p:cNvPr id="6" name="Rectangle 70"/>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71"/>
          <p:cNvSpPr>
            <a:spLocks noGrp="1" noChangeArrowheads="1"/>
          </p:cNvSpPr>
          <p:nvPr>
            <p:ph type="sldNum" sz="quarter" idx="12"/>
          </p:nvPr>
        </p:nvSpPr>
        <p:spPr>
          <a:ln/>
        </p:spPr>
        <p:txBody>
          <a:bodyPr/>
          <a:lstStyle>
            <a:lvl1pPr>
              <a:defRPr/>
            </a:lvl1pPr>
          </a:lstStyle>
          <a:p>
            <a:pPr>
              <a:defRPr/>
            </a:pPr>
            <a:fld id="{EB3D4C6F-E922-4686-929A-F3A6D49180BE}" type="slidenum">
              <a:rPr lang="en-US" altLang="en-US"/>
              <a:pPr>
                <a:defRPr/>
              </a:pPr>
              <a:t>‹#›</a:t>
            </a:fld>
            <a:endParaRPr lang="en-US" altLang="en-US" dirty="0"/>
          </a:p>
        </p:txBody>
      </p:sp>
    </p:spTree>
    <p:extLst>
      <p:ext uri="{BB962C8B-B14F-4D97-AF65-F5344CB8AC3E}">
        <p14:creationId xmlns:p14="http://schemas.microsoft.com/office/powerpoint/2010/main" xmlns="" val="32789304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9"/>
          <p:cNvSpPr>
            <a:spLocks noGrp="1" noChangeArrowheads="1"/>
          </p:cNvSpPr>
          <p:nvPr>
            <p:ph type="dt" sz="half" idx="10"/>
          </p:nvPr>
        </p:nvSpPr>
        <p:spPr>
          <a:ln/>
        </p:spPr>
        <p:txBody>
          <a:bodyPr/>
          <a:lstStyle>
            <a:lvl1pPr>
              <a:defRPr/>
            </a:lvl1pPr>
          </a:lstStyle>
          <a:p>
            <a:pPr>
              <a:defRPr/>
            </a:pPr>
            <a:endParaRPr lang="en-US" dirty="0"/>
          </a:p>
        </p:txBody>
      </p:sp>
      <p:sp>
        <p:nvSpPr>
          <p:cNvPr id="8" name="Rectangle 70"/>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71"/>
          <p:cNvSpPr>
            <a:spLocks noGrp="1" noChangeArrowheads="1"/>
          </p:cNvSpPr>
          <p:nvPr>
            <p:ph type="sldNum" sz="quarter" idx="12"/>
          </p:nvPr>
        </p:nvSpPr>
        <p:spPr>
          <a:ln/>
        </p:spPr>
        <p:txBody>
          <a:bodyPr/>
          <a:lstStyle>
            <a:lvl1pPr>
              <a:defRPr/>
            </a:lvl1pPr>
          </a:lstStyle>
          <a:p>
            <a:pPr>
              <a:defRPr/>
            </a:pPr>
            <a:fld id="{51A6DC7C-2194-4D1E-9ED1-BBD441D60823}" type="slidenum">
              <a:rPr lang="en-US" altLang="en-US"/>
              <a:pPr>
                <a:defRPr/>
              </a:pPr>
              <a:t>‹#›</a:t>
            </a:fld>
            <a:endParaRPr lang="en-US" altLang="en-US" dirty="0"/>
          </a:p>
        </p:txBody>
      </p:sp>
    </p:spTree>
    <p:extLst>
      <p:ext uri="{BB962C8B-B14F-4D97-AF65-F5344CB8AC3E}">
        <p14:creationId xmlns:p14="http://schemas.microsoft.com/office/powerpoint/2010/main" xmlns="" val="12397014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69"/>
          <p:cNvSpPr>
            <a:spLocks noGrp="1" noChangeArrowheads="1"/>
          </p:cNvSpPr>
          <p:nvPr>
            <p:ph type="dt" sz="half" idx="10"/>
          </p:nvPr>
        </p:nvSpPr>
        <p:spPr>
          <a:ln/>
        </p:spPr>
        <p:txBody>
          <a:bodyPr/>
          <a:lstStyle>
            <a:lvl1pPr>
              <a:defRPr/>
            </a:lvl1pPr>
          </a:lstStyle>
          <a:p>
            <a:pPr>
              <a:defRPr/>
            </a:pPr>
            <a:endParaRPr lang="en-US" dirty="0"/>
          </a:p>
        </p:txBody>
      </p:sp>
      <p:sp>
        <p:nvSpPr>
          <p:cNvPr id="4" name="Rectangle 70"/>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71"/>
          <p:cNvSpPr>
            <a:spLocks noGrp="1" noChangeArrowheads="1"/>
          </p:cNvSpPr>
          <p:nvPr>
            <p:ph type="sldNum" sz="quarter" idx="12"/>
          </p:nvPr>
        </p:nvSpPr>
        <p:spPr>
          <a:ln/>
        </p:spPr>
        <p:txBody>
          <a:bodyPr/>
          <a:lstStyle>
            <a:lvl1pPr>
              <a:defRPr/>
            </a:lvl1pPr>
          </a:lstStyle>
          <a:p>
            <a:pPr>
              <a:defRPr/>
            </a:pPr>
            <a:fld id="{A21E269E-B6DD-4FFC-AF93-4594D24A8423}" type="slidenum">
              <a:rPr lang="en-US" altLang="en-US"/>
              <a:pPr>
                <a:defRPr/>
              </a:pPr>
              <a:t>‹#›</a:t>
            </a:fld>
            <a:endParaRPr lang="en-US" altLang="en-US" dirty="0"/>
          </a:p>
        </p:txBody>
      </p:sp>
    </p:spTree>
    <p:extLst>
      <p:ext uri="{BB962C8B-B14F-4D97-AF65-F5344CB8AC3E}">
        <p14:creationId xmlns:p14="http://schemas.microsoft.com/office/powerpoint/2010/main" xmlns="" val="28261271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9"/>
          <p:cNvSpPr>
            <a:spLocks noGrp="1" noChangeArrowheads="1"/>
          </p:cNvSpPr>
          <p:nvPr>
            <p:ph type="dt" sz="half" idx="10"/>
          </p:nvPr>
        </p:nvSpPr>
        <p:spPr>
          <a:ln/>
        </p:spPr>
        <p:txBody>
          <a:bodyPr/>
          <a:lstStyle>
            <a:lvl1pPr>
              <a:defRPr/>
            </a:lvl1pPr>
          </a:lstStyle>
          <a:p>
            <a:pPr>
              <a:defRPr/>
            </a:pPr>
            <a:endParaRPr lang="en-US" dirty="0"/>
          </a:p>
        </p:txBody>
      </p:sp>
      <p:sp>
        <p:nvSpPr>
          <p:cNvPr id="3" name="Rectangle 70"/>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71"/>
          <p:cNvSpPr>
            <a:spLocks noGrp="1" noChangeArrowheads="1"/>
          </p:cNvSpPr>
          <p:nvPr>
            <p:ph type="sldNum" sz="quarter" idx="12"/>
          </p:nvPr>
        </p:nvSpPr>
        <p:spPr>
          <a:ln/>
        </p:spPr>
        <p:txBody>
          <a:bodyPr/>
          <a:lstStyle>
            <a:lvl1pPr>
              <a:defRPr/>
            </a:lvl1pPr>
          </a:lstStyle>
          <a:p>
            <a:pPr>
              <a:defRPr/>
            </a:pPr>
            <a:fld id="{3E4432AC-7BC4-4FB3-8DB4-BB46B17FD1A1}" type="slidenum">
              <a:rPr lang="en-US" altLang="en-US"/>
              <a:pPr>
                <a:defRPr/>
              </a:pPr>
              <a:t>‹#›</a:t>
            </a:fld>
            <a:endParaRPr lang="en-US" altLang="en-US" dirty="0"/>
          </a:p>
        </p:txBody>
      </p:sp>
    </p:spTree>
    <p:extLst>
      <p:ext uri="{BB962C8B-B14F-4D97-AF65-F5344CB8AC3E}">
        <p14:creationId xmlns:p14="http://schemas.microsoft.com/office/powerpoint/2010/main" xmlns="" val="20780882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9"/>
          <p:cNvSpPr>
            <a:spLocks noGrp="1" noChangeArrowheads="1"/>
          </p:cNvSpPr>
          <p:nvPr>
            <p:ph type="dt" sz="half" idx="10"/>
          </p:nvPr>
        </p:nvSpPr>
        <p:spPr>
          <a:ln/>
        </p:spPr>
        <p:txBody>
          <a:bodyPr/>
          <a:lstStyle>
            <a:lvl1pPr>
              <a:defRPr/>
            </a:lvl1pPr>
          </a:lstStyle>
          <a:p>
            <a:pPr>
              <a:defRPr/>
            </a:pPr>
            <a:endParaRPr lang="en-US" dirty="0"/>
          </a:p>
        </p:txBody>
      </p:sp>
      <p:sp>
        <p:nvSpPr>
          <p:cNvPr id="6" name="Rectangle 70"/>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71"/>
          <p:cNvSpPr>
            <a:spLocks noGrp="1" noChangeArrowheads="1"/>
          </p:cNvSpPr>
          <p:nvPr>
            <p:ph type="sldNum" sz="quarter" idx="12"/>
          </p:nvPr>
        </p:nvSpPr>
        <p:spPr>
          <a:ln/>
        </p:spPr>
        <p:txBody>
          <a:bodyPr/>
          <a:lstStyle>
            <a:lvl1pPr>
              <a:defRPr/>
            </a:lvl1pPr>
          </a:lstStyle>
          <a:p>
            <a:pPr>
              <a:defRPr/>
            </a:pPr>
            <a:fld id="{02776988-31A3-49A3-9145-EFCDB125BCD4}" type="slidenum">
              <a:rPr lang="en-US" altLang="en-US"/>
              <a:pPr>
                <a:defRPr/>
              </a:pPr>
              <a:t>‹#›</a:t>
            </a:fld>
            <a:endParaRPr lang="en-US" altLang="en-US" dirty="0"/>
          </a:p>
        </p:txBody>
      </p:sp>
    </p:spTree>
    <p:extLst>
      <p:ext uri="{BB962C8B-B14F-4D97-AF65-F5344CB8AC3E}">
        <p14:creationId xmlns:p14="http://schemas.microsoft.com/office/powerpoint/2010/main" xmlns="" val="15015023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9"/>
          <p:cNvSpPr>
            <a:spLocks noGrp="1" noChangeArrowheads="1"/>
          </p:cNvSpPr>
          <p:nvPr>
            <p:ph type="dt" sz="half" idx="10"/>
          </p:nvPr>
        </p:nvSpPr>
        <p:spPr>
          <a:ln/>
        </p:spPr>
        <p:txBody>
          <a:bodyPr/>
          <a:lstStyle>
            <a:lvl1pPr>
              <a:defRPr/>
            </a:lvl1pPr>
          </a:lstStyle>
          <a:p>
            <a:pPr>
              <a:defRPr/>
            </a:pPr>
            <a:endParaRPr lang="en-US" dirty="0"/>
          </a:p>
        </p:txBody>
      </p:sp>
      <p:sp>
        <p:nvSpPr>
          <p:cNvPr id="6" name="Rectangle 70"/>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71"/>
          <p:cNvSpPr>
            <a:spLocks noGrp="1" noChangeArrowheads="1"/>
          </p:cNvSpPr>
          <p:nvPr>
            <p:ph type="sldNum" sz="quarter" idx="12"/>
          </p:nvPr>
        </p:nvSpPr>
        <p:spPr>
          <a:ln/>
        </p:spPr>
        <p:txBody>
          <a:bodyPr/>
          <a:lstStyle>
            <a:lvl1pPr>
              <a:defRPr/>
            </a:lvl1pPr>
          </a:lstStyle>
          <a:p>
            <a:pPr>
              <a:defRPr/>
            </a:pPr>
            <a:fld id="{0EF431AE-BDBF-4A79-9DB9-0D3C4E8D3B14}" type="slidenum">
              <a:rPr lang="en-US" altLang="en-US"/>
              <a:pPr>
                <a:defRPr/>
              </a:pPr>
              <a:t>‹#›</a:t>
            </a:fld>
            <a:endParaRPr lang="en-US" altLang="en-US" dirty="0"/>
          </a:p>
        </p:txBody>
      </p:sp>
    </p:spTree>
    <p:extLst>
      <p:ext uri="{BB962C8B-B14F-4D97-AF65-F5344CB8AC3E}">
        <p14:creationId xmlns:p14="http://schemas.microsoft.com/office/powerpoint/2010/main" xmlns="" val="42033203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9858" name="Freeform 2"/>
          <p:cNvSpPr>
            <a:spLocks/>
          </p:cNvSpPr>
          <p:nvPr/>
        </p:nvSpPr>
        <p:spPr bwMode="hidden">
          <a:xfrm>
            <a:off x="6627813" y="6429375"/>
            <a:ext cx="285750" cy="209550"/>
          </a:xfrm>
          <a:custGeom>
            <a:avLst/>
            <a:gdLst/>
            <a:ahLst/>
            <a:cxnLst>
              <a:cxn ang="0">
                <a:pos x="0" y="132"/>
              </a:cxn>
              <a:cxn ang="0">
                <a:pos x="29" y="132"/>
              </a:cxn>
              <a:cxn ang="0">
                <a:pos x="77" y="108"/>
              </a:cxn>
              <a:cxn ang="0">
                <a:pos x="119" y="78"/>
              </a:cxn>
              <a:cxn ang="0">
                <a:pos x="155" y="48"/>
              </a:cxn>
              <a:cxn ang="0">
                <a:pos x="179" y="12"/>
              </a:cxn>
              <a:cxn ang="0">
                <a:pos x="173" y="6"/>
              </a:cxn>
              <a:cxn ang="0">
                <a:pos x="167" y="0"/>
              </a:cxn>
              <a:cxn ang="0">
                <a:pos x="137" y="42"/>
              </a:cxn>
              <a:cxn ang="0">
                <a:pos x="101" y="78"/>
              </a:cxn>
              <a:cxn ang="0">
                <a:pos x="53" y="108"/>
              </a:cxn>
              <a:cxn ang="0">
                <a:pos x="0" y="132"/>
              </a:cxn>
              <a:cxn ang="0">
                <a:pos x="0" y="132"/>
              </a:cxn>
            </a:cxnLst>
            <a:rect l="0" t="0" r="r" b="b"/>
            <a:pathLst>
              <a:path w="179" h="132">
                <a:moveTo>
                  <a:pt x="0" y="132"/>
                </a:moveTo>
                <a:lnTo>
                  <a:pt x="29" y="132"/>
                </a:lnTo>
                <a:lnTo>
                  <a:pt x="77" y="108"/>
                </a:lnTo>
                <a:lnTo>
                  <a:pt x="119" y="78"/>
                </a:lnTo>
                <a:lnTo>
                  <a:pt x="155" y="48"/>
                </a:lnTo>
                <a:lnTo>
                  <a:pt x="179" y="12"/>
                </a:lnTo>
                <a:lnTo>
                  <a:pt x="173" y="6"/>
                </a:lnTo>
                <a:lnTo>
                  <a:pt x="167" y="0"/>
                </a:lnTo>
                <a:lnTo>
                  <a:pt x="137" y="42"/>
                </a:lnTo>
                <a:lnTo>
                  <a:pt x="101" y="78"/>
                </a:lnTo>
                <a:lnTo>
                  <a:pt x="53" y="108"/>
                </a:lnTo>
                <a:lnTo>
                  <a:pt x="0" y="132"/>
                </a:lnTo>
                <a:lnTo>
                  <a:pt x="0" y="132"/>
                </a:lnTo>
                <a:close/>
              </a:path>
            </a:pathLst>
          </a:custGeom>
          <a:gradFill rotWithShape="0">
            <a:gsLst>
              <a:gs pos="0">
                <a:schemeClr val="accent2"/>
              </a:gs>
              <a:gs pos="100000">
                <a:schemeClr val="accent2">
                  <a:gamma/>
                  <a:shade val="87843"/>
                  <a:invGamma/>
                </a:schemeClr>
              </a:gs>
            </a:gsLst>
            <a:lin ang="18900000" scaled="1"/>
          </a:gradFill>
          <a:ln w="9525">
            <a:noFill/>
            <a:round/>
            <a:headEnd/>
            <a:tailEnd/>
          </a:ln>
        </p:spPr>
        <p:txBody>
          <a:bodyPr/>
          <a:lstStyle/>
          <a:p>
            <a:pPr>
              <a:defRPr/>
            </a:pPr>
            <a:endParaRPr lang="en-US" dirty="0">
              <a:latin typeface="Arial" charset="0"/>
            </a:endParaRPr>
          </a:p>
        </p:txBody>
      </p:sp>
      <p:grpSp>
        <p:nvGrpSpPr>
          <p:cNvPr id="1027" name="Group 3"/>
          <p:cNvGrpSpPr>
            <a:grpSpLocks/>
          </p:cNvGrpSpPr>
          <p:nvPr/>
        </p:nvGrpSpPr>
        <p:grpSpPr bwMode="auto">
          <a:xfrm>
            <a:off x="3175" y="4267200"/>
            <a:ext cx="9140825" cy="2590800"/>
            <a:chOff x="2" y="2688"/>
            <a:chExt cx="5758" cy="1632"/>
          </a:xfrm>
        </p:grpSpPr>
        <p:sp>
          <p:nvSpPr>
            <p:cNvPr id="1033" name="Freeform 4"/>
            <p:cNvSpPr>
              <a:spLocks/>
            </p:cNvSpPr>
            <p:nvPr/>
          </p:nvSpPr>
          <p:spPr bwMode="hidden">
            <a:xfrm>
              <a:off x="2" y="2688"/>
              <a:ext cx="5758" cy="1632"/>
            </a:xfrm>
            <a:custGeom>
              <a:avLst/>
              <a:gdLst>
                <a:gd name="T0" fmla="*/ 5978 w 5740"/>
                <a:gd name="T1" fmla="*/ 0 h 4316"/>
                <a:gd name="T2" fmla="*/ 0 w 5740"/>
                <a:gd name="T3" fmla="*/ 0 h 4316"/>
                <a:gd name="T4" fmla="*/ 0 w 5740"/>
                <a:gd name="T5" fmla="*/ 0 h 4316"/>
                <a:gd name="T6" fmla="*/ 5978 w 5740"/>
                <a:gd name="T7" fmla="*/ 0 h 4316"/>
                <a:gd name="T8" fmla="*/ 5978 w 5740"/>
                <a:gd name="T9" fmla="*/ 0 h 4316"/>
                <a:gd name="T10" fmla="*/ 5978 w 5740"/>
                <a:gd name="T11" fmla="*/ 0 h 431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4316">
                  <a:moveTo>
                    <a:pt x="5740" y="4316"/>
                  </a:moveTo>
                  <a:lnTo>
                    <a:pt x="0" y="4316"/>
                  </a:lnTo>
                  <a:lnTo>
                    <a:pt x="0" y="0"/>
                  </a:lnTo>
                  <a:lnTo>
                    <a:pt x="5740" y="0"/>
                  </a:lnTo>
                  <a:lnTo>
                    <a:pt x="5740" y="4316"/>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grpSp>
          <p:nvGrpSpPr>
            <p:cNvPr id="1034" name="Group 5"/>
            <p:cNvGrpSpPr>
              <a:grpSpLocks/>
            </p:cNvGrpSpPr>
            <p:nvPr userDrawn="1"/>
          </p:nvGrpSpPr>
          <p:grpSpPr bwMode="auto">
            <a:xfrm>
              <a:off x="3528" y="3715"/>
              <a:ext cx="792" cy="521"/>
              <a:chOff x="3527" y="3715"/>
              <a:chExt cx="792" cy="521"/>
            </a:xfrm>
          </p:grpSpPr>
          <p:sp>
            <p:nvSpPr>
              <p:cNvPr id="249862" name="Oval 6"/>
              <p:cNvSpPr>
                <a:spLocks noChangeArrowheads="1"/>
              </p:cNvSpPr>
              <p:nvPr/>
            </p:nvSpPr>
            <p:spPr bwMode="hidden">
              <a:xfrm>
                <a:off x="3686" y="3810"/>
                <a:ext cx="532" cy="327"/>
              </a:xfrm>
              <a:prstGeom prst="ellipse">
                <a:avLst/>
              </a:prstGeom>
              <a:gradFill rotWithShape="0">
                <a:gsLst>
                  <a:gs pos="0">
                    <a:schemeClr val="accent2"/>
                  </a:gs>
                  <a:gs pos="100000">
                    <a:schemeClr val="accent2">
                      <a:gamma/>
                      <a:shade val="90980"/>
                      <a:invGamma/>
                    </a:schemeClr>
                  </a:gs>
                </a:gsLst>
                <a:path path="shape">
                  <a:fillToRect l="50000" t="50000" r="50000" b="50000"/>
                </a:path>
              </a:gradFill>
              <a:ln w="9525">
                <a:noFill/>
                <a:round/>
                <a:headEnd/>
                <a:tailEnd/>
              </a:ln>
              <a:effectLst/>
            </p:spPr>
            <p:txBody>
              <a:bodyPr/>
              <a:lstStyle/>
              <a:p>
                <a:pPr>
                  <a:defRPr/>
                </a:pPr>
                <a:endParaRPr lang="en-US" dirty="0">
                  <a:latin typeface="Arial" charset="0"/>
                </a:endParaRPr>
              </a:p>
            </p:txBody>
          </p:sp>
          <p:sp>
            <p:nvSpPr>
              <p:cNvPr id="249863" name="Oval 7"/>
              <p:cNvSpPr>
                <a:spLocks noChangeArrowheads="1"/>
              </p:cNvSpPr>
              <p:nvPr/>
            </p:nvSpPr>
            <p:spPr bwMode="hidden">
              <a:xfrm>
                <a:off x="3726" y="3840"/>
                <a:ext cx="452" cy="275"/>
              </a:xfrm>
              <a:prstGeom prst="ellipse">
                <a:avLst/>
              </a:prstGeom>
              <a:gradFill rotWithShape="0">
                <a:gsLst>
                  <a:gs pos="0">
                    <a:schemeClr val="accent2">
                      <a:gamma/>
                      <a:shade val="90980"/>
                      <a:invGamma/>
                    </a:schemeClr>
                  </a:gs>
                  <a:gs pos="100000">
                    <a:schemeClr val="accent2"/>
                  </a:gs>
                </a:gsLst>
                <a:lin ang="5400000" scaled="1"/>
              </a:gradFill>
              <a:ln w="9525">
                <a:noFill/>
                <a:round/>
                <a:headEnd/>
                <a:tailEnd/>
              </a:ln>
              <a:effectLst/>
            </p:spPr>
            <p:txBody>
              <a:bodyPr/>
              <a:lstStyle/>
              <a:p>
                <a:pPr>
                  <a:defRPr/>
                </a:pPr>
                <a:endParaRPr lang="en-US" dirty="0">
                  <a:latin typeface="Arial" charset="0"/>
                </a:endParaRPr>
              </a:p>
            </p:txBody>
          </p:sp>
          <p:sp>
            <p:nvSpPr>
              <p:cNvPr id="249864" name="Oval 8"/>
              <p:cNvSpPr>
                <a:spLocks noChangeArrowheads="1"/>
              </p:cNvSpPr>
              <p:nvPr/>
            </p:nvSpPr>
            <p:spPr bwMode="hidden">
              <a:xfrm>
                <a:off x="3782" y="3872"/>
                <a:ext cx="344" cy="207"/>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pPr>
                  <a:defRPr/>
                </a:pPr>
                <a:endParaRPr lang="en-US" dirty="0">
                  <a:latin typeface="Arial" charset="0"/>
                </a:endParaRPr>
              </a:p>
            </p:txBody>
          </p:sp>
          <p:sp>
            <p:nvSpPr>
              <p:cNvPr id="249865" name="Oval 9"/>
              <p:cNvSpPr>
                <a:spLocks noChangeArrowheads="1"/>
              </p:cNvSpPr>
              <p:nvPr/>
            </p:nvSpPr>
            <p:spPr bwMode="hidden">
              <a:xfrm>
                <a:off x="3822" y="3896"/>
                <a:ext cx="262" cy="159"/>
              </a:xfrm>
              <a:prstGeom prst="ellipse">
                <a:avLst/>
              </a:prstGeom>
              <a:gradFill rotWithShape="0">
                <a:gsLst>
                  <a:gs pos="0">
                    <a:schemeClr val="accent2">
                      <a:gamma/>
                      <a:shade val="96863"/>
                      <a:invGamma/>
                    </a:schemeClr>
                  </a:gs>
                  <a:gs pos="100000">
                    <a:schemeClr val="accent2"/>
                  </a:gs>
                </a:gsLst>
                <a:lin ang="5400000" scaled="1"/>
              </a:gradFill>
              <a:ln w="9525">
                <a:noFill/>
                <a:round/>
                <a:headEnd/>
                <a:tailEnd/>
              </a:ln>
              <a:effectLst/>
            </p:spPr>
            <p:txBody>
              <a:bodyPr/>
              <a:lstStyle/>
              <a:p>
                <a:pPr>
                  <a:defRPr/>
                </a:pPr>
                <a:endParaRPr lang="en-US" dirty="0">
                  <a:latin typeface="Arial" charset="0"/>
                </a:endParaRPr>
              </a:p>
            </p:txBody>
          </p:sp>
          <p:sp>
            <p:nvSpPr>
              <p:cNvPr id="249866" name="Oval 10"/>
              <p:cNvSpPr>
                <a:spLocks noChangeArrowheads="1"/>
              </p:cNvSpPr>
              <p:nvPr/>
            </p:nvSpPr>
            <p:spPr bwMode="hidden">
              <a:xfrm>
                <a:off x="3856" y="3922"/>
                <a:ext cx="192" cy="107"/>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pPr>
                  <a:defRPr/>
                </a:pPr>
                <a:endParaRPr lang="en-US" dirty="0">
                  <a:latin typeface="Arial" charset="0"/>
                </a:endParaRPr>
              </a:p>
            </p:txBody>
          </p:sp>
          <p:sp>
            <p:nvSpPr>
              <p:cNvPr id="249867" name="Freeform 11"/>
              <p:cNvSpPr>
                <a:spLocks/>
              </p:cNvSpPr>
              <p:nvPr/>
            </p:nvSpPr>
            <p:spPr bwMode="hidden">
              <a:xfrm>
                <a:off x="3575" y="3715"/>
                <a:ext cx="383" cy="161"/>
              </a:xfrm>
              <a:custGeom>
                <a:avLst/>
                <a:gdLst/>
                <a:ahLst/>
                <a:cxnLst>
                  <a:cxn ang="0">
                    <a:pos x="376" y="12"/>
                  </a:cxn>
                  <a:cxn ang="0">
                    <a:pos x="257" y="24"/>
                  </a:cxn>
                  <a:cxn ang="0">
                    <a:pos x="149" y="54"/>
                  </a:cxn>
                  <a:cxn ang="0">
                    <a:pos x="101" y="77"/>
                  </a:cxn>
                  <a:cxn ang="0">
                    <a:pos x="59" y="101"/>
                  </a:cxn>
                  <a:cxn ang="0">
                    <a:pos x="24" y="131"/>
                  </a:cxn>
                  <a:cxn ang="0">
                    <a:pos x="0" y="161"/>
                  </a:cxn>
                  <a:cxn ang="0">
                    <a:pos x="0" y="137"/>
                  </a:cxn>
                  <a:cxn ang="0">
                    <a:pos x="29" y="107"/>
                  </a:cxn>
                  <a:cxn ang="0">
                    <a:pos x="65" y="83"/>
                  </a:cxn>
                  <a:cxn ang="0">
                    <a:pos x="155" y="36"/>
                  </a:cxn>
                  <a:cxn ang="0">
                    <a:pos x="257" y="12"/>
                  </a:cxn>
                  <a:cxn ang="0">
                    <a:pos x="376" y="0"/>
                  </a:cxn>
                  <a:cxn ang="0">
                    <a:pos x="376" y="0"/>
                  </a:cxn>
                  <a:cxn ang="0">
                    <a:pos x="382" y="0"/>
                  </a:cxn>
                  <a:cxn ang="0">
                    <a:pos x="382" y="12"/>
                  </a:cxn>
                  <a:cxn ang="0">
                    <a:pos x="376" y="12"/>
                  </a:cxn>
                  <a:cxn ang="0">
                    <a:pos x="376" y="12"/>
                  </a:cxn>
                  <a:cxn ang="0">
                    <a:pos x="376" y="12"/>
                  </a:cxn>
                </a:cxnLst>
                <a:rect l="0" t="0" r="r" b="b"/>
                <a:pathLst>
                  <a:path w="382" h="161">
                    <a:moveTo>
                      <a:pt x="376" y="12"/>
                    </a:moveTo>
                    <a:lnTo>
                      <a:pt x="257" y="24"/>
                    </a:lnTo>
                    <a:lnTo>
                      <a:pt x="149" y="54"/>
                    </a:lnTo>
                    <a:lnTo>
                      <a:pt x="101" y="77"/>
                    </a:lnTo>
                    <a:lnTo>
                      <a:pt x="59" y="101"/>
                    </a:lnTo>
                    <a:lnTo>
                      <a:pt x="24" y="131"/>
                    </a:lnTo>
                    <a:lnTo>
                      <a:pt x="0" y="161"/>
                    </a:lnTo>
                    <a:lnTo>
                      <a:pt x="0" y="137"/>
                    </a:lnTo>
                    <a:lnTo>
                      <a:pt x="29" y="107"/>
                    </a:lnTo>
                    <a:lnTo>
                      <a:pt x="65" y="83"/>
                    </a:lnTo>
                    <a:lnTo>
                      <a:pt x="155" y="36"/>
                    </a:lnTo>
                    <a:lnTo>
                      <a:pt x="257" y="12"/>
                    </a:lnTo>
                    <a:lnTo>
                      <a:pt x="376" y="0"/>
                    </a:lnTo>
                    <a:lnTo>
                      <a:pt x="376" y="0"/>
                    </a:lnTo>
                    <a:lnTo>
                      <a:pt x="382" y="0"/>
                    </a:lnTo>
                    <a:lnTo>
                      <a:pt x="382" y="12"/>
                    </a:lnTo>
                    <a:lnTo>
                      <a:pt x="376" y="12"/>
                    </a:lnTo>
                    <a:lnTo>
                      <a:pt x="376" y="12"/>
                    </a:lnTo>
                    <a:lnTo>
                      <a:pt x="376" y="12"/>
                    </a:lnTo>
                    <a:close/>
                  </a:path>
                </a:pathLst>
              </a:custGeom>
              <a:gradFill rotWithShape="0">
                <a:gsLst>
                  <a:gs pos="0">
                    <a:schemeClr val="accent2">
                      <a:gamma/>
                      <a:shade val="94118"/>
                      <a:invGamma/>
                    </a:schemeClr>
                  </a:gs>
                  <a:gs pos="100000">
                    <a:schemeClr val="accent2"/>
                  </a:gs>
                </a:gsLst>
                <a:lin ang="5400000" scaled="1"/>
              </a:gradFill>
              <a:ln w="9525">
                <a:noFill/>
                <a:round/>
                <a:headEnd/>
                <a:tailEnd/>
              </a:ln>
            </p:spPr>
            <p:txBody>
              <a:bodyPr/>
              <a:lstStyle/>
              <a:p>
                <a:pPr>
                  <a:defRPr/>
                </a:pPr>
                <a:endParaRPr lang="en-US" dirty="0">
                  <a:latin typeface="Arial" charset="0"/>
                </a:endParaRPr>
              </a:p>
            </p:txBody>
          </p:sp>
          <p:sp>
            <p:nvSpPr>
              <p:cNvPr id="249868" name="Freeform 12"/>
              <p:cNvSpPr>
                <a:spLocks/>
              </p:cNvSpPr>
              <p:nvPr/>
            </p:nvSpPr>
            <p:spPr bwMode="hidden">
              <a:xfrm>
                <a:off x="3695" y="4170"/>
                <a:ext cx="444" cy="66"/>
              </a:xfrm>
              <a:custGeom>
                <a:avLst/>
                <a:gdLst/>
                <a:ahLst/>
                <a:cxnLst>
                  <a:cxn ang="0">
                    <a:pos x="257" y="54"/>
                  </a:cxn>
                  <a:cxn ang="0">
                    <a:pos x="353" y="48"/>
                  </a:cxn>
                  <a:cxn ang="0">
                    <a:pos x="443" y="24"/>
                  </a:cxn>
                  <a:cxn ang="0">
                    <a:pos x="443" y="36"/>
                  </a:cxn>
                  <a:cxn ang="0">
                    <a:pos x="353" y="60"/>
                  </a:cxn>
                  <a:cxn ang="0">
                    <a:pos x="257" y="66"/>
                  </a:cxn>
                  <a:cxn ang="0">
                    <a:pos x="186" y="60"/>
                  </a:cxn>
                  <a:cxn ang="0">
                    <a:pos x="120" y="48"/>
                  </a:cxn>
                  <a:cxn ang="0">
                    <a:pos x="60" y="36"/>
                  </a:cxn>
                  <a:cxn ang="0">
                    <a:pos x="0" y="12"/>
                  </a:cxn>
                  <a:cxn ang="0">
                    <a:pos x="0" y="0"/>
                  </a:cxn>
                  <a:cxn ang="0">
                    <a:pos x="54" y="24"/>
                  </a:cxn>
                  <a:cxn ang="0">
                    <a:pos x="120" y="36"/>
                  </a:cxn>
                  <a:cxn ang="0">
                    <a:pos x="186" y="48"/>
                  </a:cxn>
                  <a:cxn ang="0">
                    <a:pos x="257" y="54"/>
                  </a:cxn>
                  <a:cxn ang="0">
                    <a:pos x="257" y="54"/>
                  </a:cxn>
                </a:cxnLst>
                <a:rect l="0" t="0" r="r" b="b"/>
                <a:pathLst>
                  <a:path w="443" h="66">
                    <a:moveTo>
                      <a:pt x="257" y="54"/>
                    </a:moveTo>
                    <a:lnTo>
                      <a:pt x="353" y="48"/>
                    </a:lnTo>
                    <a:lnTo>
                      <a:pt x="443" y="24"/>
                    </a:lnTo>
                    <a:lnTo>
                      <a:pt x="443" y="36"/>
                    </a:lnTo>
                    <a:lnTo>
                      <a:pt x="353" y="60"/>
                    </a:lnTo>
                    <a:lnTo>
                      <a:pt x="257" y="66"/>
                    </a:lnTo>
                    <a:lnTo>
                      <a:pt x="186" y="60"/>
                    </a:lnTo>
                    <a:lnTo>
                      <a:pt x="120" y="48"/>
                    </a:lnTo>
                    <a:lnTo>
                      <a:pt x="60" y="36"/>
                    </a:lnTo>
                    <a:lnTo>
                      <a:pt x="0" y="12"/>
                    </a:lnTo>
                    <a:lnTo>
                      <a:pt x="0" y="0"/>
                    </a:lnTo>
                    <a:lnTo>
                      <a:pt x="54" y="24"/>
                    </a:lnTo>
                    <a:lnTo>
                      <a:pt x="120" y="36"/>
                    </a:lnTo>
                    <a:lnTo>
                      <a:pt x="186" y="48"/>
                    </a:lnTo>
                    <a:lnTo>
                      <a:pt x="257" y="54"/>
                    </a:lnTo>
                    <a:lnTo>
                      <a:pt x="257" y="54"/>
                    </a:lnTo>
                    <a:close/>
                  </a:path>
                </a:pathLst>
              </a:custGeom>
              <a:gradFill rotWithShape="0">
                <a:gsLst>
                  <a:gs pos="0">
                    <a:schemeClr val="accent2">
                      <a:gamma/>
                      <a:shade val="84706"/>
                      <a:invGamma/>
                    </a:schemeClr>
                  </a:gs>
                  <a:gs pos="100000">
                    <a:schemeClr val="accent2"/>
                  </a:gs>
                </a:gsLst>
                <a:lin ang="18900000" scaled="1"/>
              </a:gradFill>
              <a:ln w="9525">
                <a:noFill/>
                <a:round/>
                <a:headEnd/>
                <a:tailEnd/>
              </a:ln>
            </p:spPr>
            <p:txBody>
              <a:bodyPr/>
              <a:lstStyle/>
              <a:p>
                <a:pPr>
                  <a:defRPr/>
                </a:pPr>
                <a:endParaRPr lang="en-US" dirty="0">
                  <a:latin typeface="Arial" charset="0"/>
                </a:endParaRPr>
              </a:p>
            </p:txBody>
          </p:sp>
          <p:sp>
            <p:nvSpPr>
              <p:cNvPr id="249869" name="Freeform 13"/>
              <p:cNvSpPr>
                <a:spLocks/>
              </p:cNvSpPr>
              <p:nvPr/>
            </p:nvSpPr>
            <p:spPr bwMode="hidden">
              <a:xfrm>
                <a:off x="3527" y="3906"/>
                <a:ext cx="89" cy="216"/>
              </a:xfrm>
              <a:custGeom>
                <a:avLst/>
                <a:gdLst/>
                <a:ahLst/>
                <a:cxnLst>
                  <a:cxn ang="0">
                    <a:pos x="12" y="66"/>
                  </a:cxn>
                  <a:cxn ang="0">
                    <a:pos x="18" y="108"/>
                  </a:cxn>
                  <a:cxn ang="0">
                    <a:pos x="36" y="144"/>
                  </a:cxn>
                  <a:cxn ang="0">
                    <a:pos x="60" y="180"/>
                  </a:cxn>
                  <a:cxn ang="0">
                    <a:pos x="89" y="216"/>
                  </a:cxn>
                  <a:cxn ang="0">
                    <a:pos x="72" y="216"/>
                  </a:cxn>
                  <a:cxn ang="0">
                    <a:pos x="42" y="180"/>
                  </a:cxn>
                  <a:cxn ang="0">
                    <a:pos x="18" y="144"/>
                  </a:cxn>
                  <a:cxn ang="0">
                    <a:pos x="6" y="108"/>
                  </a:cxn>
                  <a:cxn ang="0">
                    <a:pos x="0" y="66"/>
                  </a:cxn>
                  <a:cxn ang="0">
                    <a:pos x="0" y="30"/>
                  </a:cxn>
                  <a:cxn ang="0">
                    <a:pos x="12" y="0"/>
                  </a:cxn>
                  <a:cxn ang="0">
                    <a:pos x="30" y="0"/>
                  </a:cxn>
                  <a:cxn ang="0">
                    <a:pos x="18" y="30"/>
                  </a:cxn>
                  <a:cxn ang="0">
                    <a:pos x="12" y="66"/>
                  </a:cxn>
                  <a:cxn ang="0">
                    <a:pos x="12" y="66"/>
                  </a:cxn>
                </a:cxnLst>
                <a:rect l="0" t="0" r="r" b="b"/>
                <a:pathLst>
                  <a:path w="89" h="216">
                    <a:moveTo>
                      <a:pt x="12" y="66"/>
                    </a:moveTo>
                    <a:lnTo>
                      <a:pt x="18" y="108"/>
                    </a:lnTo>
                    <a:lnTo>
                      <a:pt x="36" y="144"/>
                    </a:lnTo>
                    <a:lnTo>
                      <a:pt x="60" y="180"/>
                    </a:lnTo>
                    <a:lnTo>
                      <a:pt x="89" y="216"/>
                    </a:lnTo>
                    <a:lnTo>
                      <a:pt x="72" y="216"/>
                    </a:lnTo>
                    <a:lnTo>
                      <a:pt x="42" y="180"/>
                    </a:lnTo>
                    <a:lnTo>
                      <a:pt x="18" y="144"/>
                    </a:lnTo>
                    <a:lnTo>
                      <a:pt x="6" y="108"/>
                    </a:lnTo>
                    <a:lnTo>
                      <a:pt x="0" y="66"/>
                    </a:lnTo>
                    <a:lnTo>
                      <a:pt x="0" y="30"/>
                    </a:lnTo>
                    <a:lnTo>
                      <a:pt x="12" y="0"/>
                    </a:lnTo>
                    <a:lnTo>
                      <a:pt x="30" y="0"/>
                    </a:lnTo>
                    <a:lnTo>
                      <a:pt x="18" y="30"/>
                    </a:lnTo>
                    <a:lnTo>
                      <a:pt x="12" y="66"/>
                    </a:lnTo>
                    <a:lnTo>
                      <a:pt x="12" y="66"/>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pPr>
                  <a:defRPr/>
                </a:pPr>
                <a:endParaRPr lang="en-US" dirty="0">
                  <a:latin typeface="Arial" charset="0"/>
                </a:endParaRPr>
              </a:p>
            </p:txBody>
          </p:sp>
          <p:sp>
            <p:nvSpPr>
              <p:cNvPr id="249870" name="Freeform 14"/>
              <p:cNvSpPr>
                <a:spLocks/>
              </p:cNvSpPr>
              <p:nvPr/>
            </p:nvSpPr>
            <p:spPr bwMode="hidden">
              <a:xfrm>
                <a:off x="3569" y="3745"/>
                <a:ext cx="750" cy="461"/>
              </a:xfrm>
              <a:custGeom>
                <a:avLst/>
                <a:gdLst/>
                <a:ahLst/>
                <a:cxnLst>
                  <a:cxn ang="0">
                    <a:pos x="382" y="443"/>
                  </a:cxn>
                  <a:cxn ang="0">
                    <a:pos x="311" y="437"/>
                  </a:cxn>
                  <a:cxn ang="0">
                    <a:pos x="245" y="425"/>
                  </a:cxn>
                  <a:cxn ang="0">
                    <a:pos x="185" y="407"/>
                  </a:cxn>
                  <a:cxn ang="0">
                    <a:pos x="131" y="383"/>
                  </a:cxn>
                  <a:cxn ang="0">
                    <a:pos x="83" y="347"/>
                  </a:cxn>
                  <a:cxn ang="0">
                    <a:pos x="53" y="311"/>
                  </a:cxn>
                  <a:cxn ang="0">
                    <a:pos x="30" y="269"/>
                  </a:cxn>
                  <a:cxn ang="0">
                    <a:pos x="24" y="227"/>
                  </a:cxn>
                  <a:cxn ang="0">
                    <a:pos x="30" y="185"/>
                  </a:cxn>
                  <a:cxn ang="0">
                    <a:pos x="53" y="143"/>
                  </a:cxn>
                  <a:cxn ang="0">
                    <a:pos x="83" y="107"/>
                  </a:cxn>
                  <a:cxn ang="0">
                    <a:pos x="131" y="77"/>
                  </a:cxn>
                  <a:cxn ang="0">
                    <a:pos x="185" y="47"/>
                  </a:cxn>
                  <a:cxn ang="0">
                    <a:pos x="245" y="30"/>
                  </a:cxn>
                  <a:cxn ang="0">
                    <a:pos x="311" y="18"/>
                  </a:cxn>
                  <a:cxn ang="0">
                    <a:pos x="382" y="12"/>
                  </a:cxn>
                  <a:cxn ang="0">
                    <a:pos x="478" y="18"/>
                  </a:cxn>
                  <a:cxn ang="0">
                    <a:pos x="562" y="41"/>
                  </a:cxn>
                  <a:cxn ang="0">
                    <a:pos x="562" y="36"/>
                  </a:cxn>
                  <a:cxn ang="0">
                    <a:pos x="562" y="30"/>
                  </a:cxn>
                  <a:cxn ang="0">
                    <a:pos x="478" y="6"/>
                  </a:cxn>
                  <a:cxn ang="0">
                    <a:pos x="382" y="0"/>
                  </a:cxn>
                  <a:cxn ang="0">
                    <a:pos x="305" y="6"/>
                  </a:cxn>
                  <a:cxn ang="0">
                    <a:pos x="233" y="18"/>
                  </a:cxn>
                  <a:cxn ang="0">
                    <a:pos x="167" y="41"/>
                  </a:cxn>
                  <a:cxn ang="0">
                    <a:pos x="113" y="65"/>
                  </a:cxn>
                  <a:cxn ang="0">
                    <a:pos x="65" y="101"/>
                  </a:cxn>
                  <a:cxn ang="0">
                    <a:pos x="30" y="137"/>
                  </a:cxn>
                  <a:cxn ang="0">
                    <a:pos x="6" y="179"/>
                  </a:cxn>
                  <a:cxn ang="0">
                    <a:pos x="0" y="227"/>
                  </a:cxn>
                  <a:cxn ang="0">
                    <a:pos x="6" y="275"/>
                  </a:cxn>
                  <a:cxn ang="0">
                    <a:pos x="30" y="317"/>
                  </a:cxn>
                  <a:cxn ang="0">
                    <a:pos x="65" y="359"/>
                  </a:cxn>
                  <a:cxn ang="0">
                    <a:pos x="113" y="395"/>
                  </a:cxn>
                  <a:cxn ang="0">
                    <a:pos x="167" y="419"/>
                  </a:cxn>
                  <a:cxn ang="0">
                    <a:pos x="233" y="443"/>
                  </a:cxn>
                  <a:cxn ang="0">
                    <a:pos x="305" y="455"/>
                  </a:cxn>
                  <a:cxn ang="0">
                    <a:pos x="382" y="461"/>
                  </a:cxn>
                  <a:cxn ang="0">
                    <a:pos x="448" y="455"/>
                  </a:cxn>
                  <a:cxn ang="0">
                    <a:pos x="508" y="449"/>
                  </a:cxn>
                  <a:cxn ang="0">
                    <a:pos x="609" y="413"/>
                  </a:cxn>
                  <a:cxn ang="0">
                    <a:pos x="657" y="389"/>
                  </a:cxn>
                  <a:cxn ang="0">
                    <a:pos x="693" y="359"/>
                  </a:cxn>
                  <a:cxn ang="0">
                    <a:pos x="723" y="329"/>
                  </a:cxn>
                  <a:cxn ang="0">
                    <a:pos x="747" y="293"/>
                  </a:cxn>
                  <a:cxn ang="0">
                    <a:pos x="741" y="287"/>
                  </a:cxn>
                  <a:cxn ang="0">
                    <a:pos x="729" y="281"/>
                  </a:cxn>
                  <a:cxn ang="0">
                    <a:pos x="711" y="317"/>
                  </a:cxn>
                  <a:cxn ang="0">
                    <a:pos x="681" y="347"/>
                  </a:cxn>
                  <a:cxn ang="0">
                    <a:pos x="645" y="377"/>
                  </a:cxn>
                  <a:cxn ang="0">
                    <a:pos x="604" y="401"/>
                  </a:cxn>
                  <a:cxn ang="0">
                    <a:pos x="502" y="431"/>
                  </a:cxn>
                  <a:cxn ang="0">
                    <a:pos x="442" y="443"/>
                  </a:cxn>
                  <a:cxn ang="0">
                    <a:pos x="382" y="443"/>
                  </a:cxn>
                  <a:cxn ang="0">
                    <a:pos x="382" y="443"/>
                  </a:cxn>
                </a:cxnLst>
                <a:rect l="0" t="0" r="r" b="b"/>
                <a:pathLst>
                  <a:path w="747" h="461">
                    <a:moveTo>
                      <a:pt x="382" y="443"/>
                    </a:moveTo>
                    <a:lnTo>
                      <a:pt x="311" y="437"/>
                    </a:lnTo>
                    <a:lnTo>
                      <a:pt x="245" y="425"/>
                    </a:lnTo>
                    <a:lnTo>
                      <a:pt x="185" y="407"/>
                    </a:lnTo>
                    <a:lnTo>
                      <a:pt x="131" y="383"/>
                    </a:lnTo>
                    <a:lnTo>
                      <a:pt x="83" y="347"/>
                    </a:lnTo>
                    <a:lnTo>
                      <a:pt x="53" y="311"/>
                    </a:lnTo>
                    <a:lnTo>
                      <a:pt x="30" y="269"/>
                    </a:lnTo>
                    <a:lnTo>
                      <a:pt x="24" y="227"/>
                    </a:lnTo>
                    <a:lnTo>
                      <a:pt x="30" y="185"/>
                    </a:lnTo>
                    <a:lnTo>
                      <a:pt x="53" y="143"/>
                    </a:lnTo>
                    <a:lnTo>
                      <a:pt x="83" y="107"/>
                    </a:lnTo>
                    <a:lnTo>
                      <a:pt x="131" y="77"/>
                    </a:lnTo>
                    <a:lnTo>
                      <a:pt x="185" y="47"/>
                    </a:lnTo>
                    <a:lnTo>
                      <a:pt x="245" y="30"/>
                    </a:lnTo>
                    <a:lnTo>
                      <a:pt x="311" y="18"/>
                    </a:lnTo>
                    <a:lnTo>
                      <a:pt x="382" y="12"/>
                    </a:lnTo>
                    <a:lnTo>
                      <a:pt x="478" y="18"/>
                    </a:lnTo>
                    <a:lnTo>
                      <a:pt x="562" y="41"/>
                    </a:lnTo>
                    <a:lnTo>
                      <a:pt x="562" y="36"/>
                    </a:lnTo>
                    <a:lnTo>
                      <a:pt x="562" y="30"/>
                    </a:lnTo>
                    <a:lnTo>
                      <a:pt x="478" y="6"/>
                    </a:lnTo>
                    <a:lnTo>
                      <a:pt x="382" y="0"/>
                    </a:lnTo>
                    <a:lnTo>
                      <a:pt x="305" y="6"/>
                    </a:lnTo>
                    <a:lnTo>
                      <a:pt x="233" y="18"/>
                    </a:lnTo>
                    <a:lnTo>
                      <a:pt x="167" y="41"/>
                    </a:lnTo>
                    <a:lnTo>
                      <a:pt x="113" y="65"/>
                    </a:lnTo>
                    <a:lnTo>
                      <a:pt x="65" y="101"/>
                    </a:lnTo>
                    <a:lnTo>
                      <a:pt x="30" y="137"/>
                    </a:lnTo>
                    <a:lnTo>
                      <a:pt x="6" y="179"/>
                    </a:lnTo>
                    <a:lnTo>
                      <a:pt x="0" y="227"/>
                    </a:lnTo>
                    <a:lnTo>
                      <a:pt x="6" y="275"/>
                    </a:lnTo>
                    <a:lnTo>
                      <a:pt x="30" y="317"/>
                    </a:lnTo>
                    <a:lnTo>
                      <a:pt x="65" y="359"/>
                    </a:lnTo>
                    <a:lnTo>
                      <a:pt x="113" y="395"/>
                    </a:lnTo>
                    <a:lnTo>
                      <a:pt x="167" y="419"/>
                    </a:lnTo>
                    <a:lnTo>
                      <a:pt x="233" y="443"/>
                    </a:lnTo>
                    <a:lnTo>
                      <a:pt x="305" y="455"/>
                    </a:lnTo>
                    <a:lnTo>
                      <a:pt x="382" y="461"/>
                    </a:lnTo>
                    <a:lnTo>
                      <a:pt x="448" y="455"/>
                    </a:lnTo>
                    <a:lnTo>
                      <a:pt x="508" y="449"/>
                    </a:lnTo>
                    <a:lnTo>
                      <a:pt x="609" y="413"/>
                    </a:lnTo>
                    <a:lnTo>
                      <a:pt x="657" y="389"/>
                    </a:lnTo>
                    <a:lnTo>
                      <a:pt x="693" y="359"/>
                    </a:lnTo>
                    <a:lnTo>
                      <a:pt x="723" y="329"/>
                    </a:lnTo>
                    <a:lnTo>
                      <a:pt x="747" y="293"/>
                    </a:lnTo>
                    <a:lnTo>
                      <a:pt x="741" y="287"/>
                    </a:lnTo>
                    <a:lnTo>
                      <a:pt x="729" y="281"/>
                    </a:lnTo>
                    <a:lnTo>
                      <a:pt x="711" y="317"/>
                    </a:lnTo>
                    <a:lnTo>
                      <a:pt x="681" y="347"/>
                    </a:lnTo>
                    <a:lnTo>
                      <a:pt x="645" y="377"/>
                    </a:lnTo>
                    <a:lnTo>
                      <a:pt x="604" y="401"/>
                    </a:lnTo>
                    <a:lnTo>
                      <a:pt x="502" y="431"/>
                    </a:lnTo>
                    <a:lnTo>
                      <a:pt x="442" y="443"/>
                    </a:lnTo>
                    <a:lnTo>
                      <a:pt x="382" y="443"/>
                    </a:lnTo>
                    <a:lnTo>
                      <a:pt x="382" y="443"/>
                    </a:lnTo>
                    <a:close/>
                  </a:path>
                </a:pathLst>
              </a:custGeom>
              <a:gradFill rotWithShape="0">
                <a:gsLst>
                  <a:gs pos="0">
                    <a:schemeClr val="accent2"/>
                  </a:gs>
                  <a:gs pos="100000">
                    <a:schemeClr val="accent2">
                      <a:gamma/>
                      <a:shade val="90980"/>
                      <a:invGamma/>
                    </a:schemeClr>
                  </a:gs>
                </a:gsLst>
                <a:path path="rect">
                  <a:fillToRect l="50000" t="50000" r="50000" b="50000"/>
                </a:path>
              </a:gradFill>
              <a:ln w="9525">
                <a:noFill/>
                <a:round/>
                <a:headEnd/>
                <a:tailEnd/>
              </a:ln>
            </p:spPr>
            <p:txBody>
              <a:bodyPr/>
              <a:lstStyle/>
              <a:p>
                <a:pPr>
                  <a:defRPr/>
                </a:pPr>
                <a:endParaRPr lang="en-US" dirty="0">
                  <a:latin typeface="Arial" charset="0"/>
                </a:endParaRPr>
              </a:p>
            </p:txBody>
          </p:sp>
          <p:sp>
            <p:nvSpPr>
              <p:cNvPr id="249871" name="Freeform 15"/>
              <p:cNvSpPr>
                <a:spLocks/>
              </p:cNvSpPr>
              <p:nvPr/>
            </p:nvSpPr>
            <p:spPr bwMode="hidden">
              <a:xfrm>
                <a:off x="4037" y="3721"/>
                <a:ext cx="96" cy="30"/>
              </a:xfrm>
              <a:custGeom>
                <a:avLst/>
                <a:gdLst/>
                <a:ahLst/>
                <a:cxnLst>
                  <a:cxn ang="0">
                    <a:pos x="0" y="0"/>
                  </a:cxn>
                  <a:cxn ang="0">
                    <a:pos x="0" y="12"/>
                  </a:cxn>
                  <a:cxn ang="0">
                    <a:pos x="48" y="18"/>
                  </a:cxn>
                  <a:cxn ang="0">
                    <a:pos x="96" y="30"/>
                  </a:cxn>
                  <a:cxn ang="0">
                    <a:pos x="96" y="24"/>
                  </a:cxn>
                  <a:cxn ang="0">
                    <a:pos x="96" y="18"/>
                  </a:cxn>
                  <a:cxn ang="0">
                    <a:pos x="48" y="12"/>
                  </a:cxn>
                  <a:cxn ang="0">
                    <a:pos x="0" y="0"/>
                  </a:cxn>
                  <a:cxn ang="0">
                    <a:pos x="0" y="0"/>
                  </a:cxn>
                </a:cxnLst>
                <a:rect l="0" t="0" r="r" b="b"/>
                <a:pathLst>
                  <a:path w="96" h="30">
                    <a:moveTo>
                      <a:pt x="0" y="0"/>
                    </a:moveTo>
                    <a:lnTo>
                      <a:pt x="0" y="12"/>
                    </a:lnTo>
                    <a:lnTo>
                      <a:pt x="48" y="18"/>
                    </a:lnTo>
                    <a:lnTo>
                      <a:pt x="96" y="30"/>
                    </a:lnTo>
                    <a:lnTo>
                      <a:pt x="96" y="24"/>
                    </a:lnTo>
                    <a:lnTo>
                      <a:pt x="96" y="18"/>
                    </a:lnTo>
                    <a:lnTo>
                      <a:pt x="48" y="12"/>
                    </a:lnTo>
                    <a:lnTo>
                      <a:pt x="0" y="0"/>
                    </a:lnTo>
                    <a:lnTo>
                      <a:pt x="0" y="0"/>
                    </a:lnTo>
                    <a:close/>
                  </a:path>
                </a:pathLst>
              </a:custGeom>
              <a:gradFill rotWithShape="0">
                <a:gsLst>
                  <a:gs pos="0">
                    <a:schemeClr val="accent2"/>
                  </a:gs>
                  <a:gs pos="100000">
                    <a:schemeClr val="accent2">
                      <a:gamma/>
                      <a:shade val="87843"/>
                      <a:invGamma/>
                    </a:schemeClr>
                  </a:gs>
                </a:gsLst>
                <a:lin ang="0" scaled="1"/>
              </a:gradFill>
              <a:ln w="9525">
                <a:noFill/>
                <a:round/>
                <a:headEnd/>
                <a:tailEnd/>
              </a:ln>
            </p:spPr>
            <p:txBody>
              <a:bodyPr/>
              <a:lstStyle/>
              <a:p>
                <a:pPr>
                  <a:defRPr/>
                </a:pPr>
                <a:endParaRPr lang="en-US" dirty="0">
                  <a:latin typeface="Arial" charset="0"/>
                </a:endParaRPr>
              </a:p>
            </p:txBody>
          </p:sp>
          <p:sp>
            <p:nvSpPr>
              <p:cNvPr id="249872" name="Oval 16"/>
              <p:cNvSpPr>
                <a:spLocks noChangeArrowheads="1"/>
              </p:cNvSpPr>
              <p:nvPr/>
            </p:nvSpPr>
            <p:spPr bwMode="hidden">
              <a:xfrm>
                <a:off x="3910" y="3948"/>
                <a:ext cx="84" cy="53"/>
              </a:xfrm>
              <a:prstGeom prst="ellipse">
                <a:avLst/>
              </a:prstGeom>
              <a:gradFill rotWithShape="0">
                <a:gsLst>
                  <a:gs pos="0">
                    <a:schemeClr val="accent2">
                      <a:gamma/>
                      <a:shade val="94118"/>
                      <a:invGamma/>
                    </a:schemeClr>
                  </a:gs>
                  <a:gs pos="100000">
                    <a:schemeClr val="accent2"/>
                  </a:gs>
                </a:gsLst>
                <a:lin ang="5400000" scaled="1"/>
              </a:gradFill>
              <a:ln w="9525">
                <a:noFill/>
                <a:round/>
                <a:headEnd/>
                <a:tailEnd/>
              </a:ln>
              <a:effectLst/>
            </p:spPr>
            <p:txBody>
              <a:bodyPr/>
              <a:lstStyle/>
              <a:p>
                <a:pPr>
                  <a:defRPr/>
                </a:pPr>
                <a:endParaRPr lang="en-US" dirty="0">
                  <a:latin typeface="Arial" charset="0"/>
                </a:endParaRPr>
              </a:p>
            </p:txBody>
          </p:sp>
        </p:grpSp>
        <p:grpSp>
          <p:nvGrpSpPr>
            <p:cNvPr id="1035" name="Group 17"/>
            <p:cNvGrpSpPr>
              <a:grpSpLocks/>
            </p:cNvGrpSpPr>
            <p:nvPr userDrawn="1"/>
          </p:nvGrpSpPr>
          <p:grpSpPr bwMode="auto">
            <a:xfrm>
              <a:off x="1776" y="3631"/>
              <a:ext cx="1626" cy="683"/>
              <a:chOff x="1776" y="3631"/>
              <a:chExt cx="1626" cy="683"/>
            </a:xfrm>
          </p:grpSpPr>
          <p:sp>
            <p:nvSpPr>
              <p:cNvPr id="249874" name="Oval 18"/>
              <p:cNvSpPr>
                <a:spLocks noChangeArrowheads="1"/>
              </p:cNvSpPr>
              <p:nvPr/>
            </p:nvSpPr>
            <p:spPr bwMode="hidden">
              <a:xfrm>
                <a:off x="2268" y="3934"/>
                <a:ext cx="638" cy="377"/>
              </a:xfrm>
              <a:prstGeom prst="ellipse">
                <a:avLst/>
              </a:prstGeom>
              <a:gradFill rotWithShape="0">
                <a:gsLst>
                  <a:gs pos="0">
                    <a:schemeClr val="accent2">
                      <a:gamma/>
                      <a:shade val="87843"/>
                      <a:invGamma/>
                    </a:schemeClr>
                  </a:gs>
                  <a:gs pos="100000">
                    <a:schemeClr val="accent2"/>
                  </a:gs>
                </a:gsLst>
                <a:lin ang="2700000" scaled="1"/>
              </a:gradFill>
              <a:ln w="9525">
                <a:noFill/>
                <a:round/>
                <a:headEnd/>
                <a:tailEnd/>
              </a:ln>
              <a:effectLst/>
            </p:spPr>
            <p:txBody>
              <a:bodyPr/>
              <a:lstStyle/>
              <a:p>
                <a:pPr>
                  <a:defRPr/>
                </a:pPr>
                <a:endParaRPr lang="en-US" dirty="0">
                  <a:latin typeface="Arial" charset="0"/>
                </a:endParaRPr>
              </a:p>
            </p:txBody>
          </p:sp>
          <p:sp>
            <p:nvSpPr>
              <p:cNvPr id="249875" name="Oval 19"/>
              <p:cNvSpPr>
                <a:spLocks noChangeArrowheads="1"/>
              </p:cNvSpPr>
              <p:nvPr/>
            </p:nvSpPr>
            <p:spPr bwMode="hidden">
              <a:xfrm>
                <a:off x="2314" y="3958"/>
                <a:ext cx="543" cy="332"/>
              </a:xfrm>
              <a:prstGeom prst="ellipse">
                <a:avLst/>
              </a:prstGeom>
              <a:gradFill rotWithShape="0">
                <a:gsLst>
                  <a:gs pos="0">
                    <a:schemeClr val="accent2"/>
                  </a:gs>
                  <a:gs pos="100000">
                    <a:schemeClr val="accent2">
                      <a:gamma/>
                      <a:shade val="87843"/>
                      <a:invGamma/>
                    </a:schemeClr>
                  </a:gs>
                </a:gsLst>
                <a:lin ang="2700000" scaled="1"/>
              </a:gradFill>
              <a:ln w="9525">
                <a:noFill/>
                <a:round/>
                <a:headEnd/>
                <a:tailEnd/>
              </a:ln>
              <a:effectLst/>
            </p:spPr>
            <p:txBody>
              <a:bodyPr/>
              <a:lstStyle/>
              <a:p>
                <a:pPr>
                  <a:defRPr/>
                </a:pPr>
                <a:endParaRPr lang="en-US" dirty="0">
                  <a:latin typeface="Arial" charset="0"/>
                </a:endParaRPr>
              </a:p>
            </p:txBody>
          </p:sp>
          <p:sp>
            <p:nvSpPr>
              <p:cNvPr id="249876" name="Oval 20"/>
              <p:cNvSpPr>
                <a:spLocks noChangeArrowheads="1"/>
              </p:cNvSpPr>
              <p:nvPr/>
            </p:nvSpPr>
            <p:spPr bwMode="hidden">
              <a:xfrm>
                <a:off x="2341" y="3979"/>
                <a:ext cx="501" cy="299"/>
              </a:xfrm>
              <a:prstGeom prst="ellipse">
                <a:avLst/>
              </a:prstGeom>
              <a:gradFill rotWithShape="0">
                <a:gsLst>
                  <a:gs pos="0">
                    <a:schemeClr val="accent2">
                      <a:gamma/>
                      <a:shade val="90980"/>
                      <a:invGamma/>
                    </a:schemeClr>
                  </a:gs>
                  <a:gs pos="100000">
                    <a:schemeClr val="accent2"/>
                  </a:gs>
                </a:gsLst>
                <a:lin ang="2700000" scaled="1"/>
              </a:gradFill>
              <a:ln w="9525">
                <a:noFill/>
                <a:round/>
                <a:headEnd/>
                <a:tailEnd/>
              </a:ln>
              <a:effectLst/>
            </p:spPr>
            <p:txBody>
              <a:bodyPr/>
              <a:lstStyle/>
              <a:p>
                <a:pPr>
                  <a:defRPr/>
                </a:pPr>
                <a:endParaRPr lang="en-US" dirty="0">
                  <a:latin typeface="Arial" charset="0"/>
                </a:endParaRPr>
              </a:p>
            </p:txBody>
          </p:sp>
          <p:sp>
            <p:nvSpPr>
              <p:cNvPr id="249877" name="Oval 21"/>
              <p:cNvSpPr>
                <a:spLocks noChangeArrowheads="1"/>
              </p:cNvSpPr>
              <p:nvPr/>
            </p:nvSpPr>
            <p:spPr bwMode="hidden">
              <a:xfrm>
                <a:off x="2368" y="3997"/>
                <a:ext cx="444" cy="258"/>
              </a:xfrm>
              <a:prstGeom prst="ellipse">
                <a:avLst/>
              </a:prstGeom>
              <a:gradFill rotWithShape="0">
                <a:gsLst>
                  <a:gs pos="0">
                    <a:schemeClr val="accent2">
                      <a:gamma/>
                      <a:shade val="87843"/>
                      <a:invGamma/>
                    </a:schemeClr>
                  </a:gs>
                  <a:gs pos="100000">
                    <a:schemeClr val="accent2"/>
                  </a:gs>
                </a:gsLst>
                <a:lin ang="5400000" scaled="1"/>
              </a:gradFill>
              <a:ln w="9525">
                <a:noFill/>
                <a:round/>
                <a:headEnd/>
                <a:tailEnd/>
              </a:ln>
              <a:effectLst/>
            </p:spPr>
            <p:txBody>
              <a:bodyPr/>
              <a:lstStyle/>
              <a:p>
                <a:pPr>
                  <a:defRPr/>
                </a:pPr>
                <a:endParaRPr lang="en-US" dirty="0">
                  <a:latin typeface="Arial" charset="0"/>
                </a:endParaRPr>
              </a:p>
            </p:txBody>
          </p:sp>
          <p:sp>
            <p:nvSpPr>
              <p:cNvPr id="249878" name="Oval 22"/>
              <p:cNvSpPr>
                <a:spLocks noChangeArrowheads="1"/>
              </p:cNvSpPr>
              <p:nvPr/>
            </p:nvSpPr>
            <p:spPr bwMode="hidden">
              <a:xfrm>
                <a:off x="2385" y="4005"/>
                <a:ext cx="413" cy="240"/>
              </a:xfrm>
              <a:prstGeom prst="ellipse">
                <a:avLst/>
              </a:prstGeom>
              <a:gradFill rotWithShape="0">
                <a:gsLst>
                  <a:gs pos="0">
                    <a:schemeClr val="accent2">
                      <a:gamma/>
                      <a:shade val="94118"/>
                      <a:invGamma/>
                    </a:schemeClr>
                  </a:gs>
                  <a:gs pos="100000">
                    <a:schemeClr val="accent2"/>
                  </a:gs>
                </a:gsLst>
                <a:lin ang="5400000" scaled="1"/>
              </a:gradFill>
              <a:ln w="9525">
                <a:noFill/>
                <a:round/>
                <a:headEnd/>
                <a:tailEnd/>
              </a:ln>
              <a:effectLst/>
            </p:spPr>
            <p:txBody>
              <a:bodyPr/>
              <a:lstStyle/>
              <a:p>
                <a:pPr>
                  <a:defRPr/>
                </a:pPr>
                <a:endParaRPr lang="en-US" dirty="0">
                  <a:latin typeface="Arial" charset="0"/>
                </a:endParaRPr>
              </a:p>
            </p:txBody>
          </p:sp>
          <p:sp>
            <p:nvSpPr>
              <p:cNvPr id="249879" name="Oval 23"/>
              <p:cNvSpPr>
                <a:spLocks noChangeArrowheads="1"/>
              </p:cNvSpPr>
              <p:nvPr/>
            </p:nvSpPr>
            <p:spPr bwMode="hidden">
              <a:xfrm>
                <a:off x="2437" y="4026"/>
                <a:ext cx="306" cy="192"/>
              </a:xfrm>
              <a:prstGeom prst="ellipse">
                <a:avLst/>
              </a:prstGeom>
              <a:gradFill rotWithShape="0">
                <a:gsLst>
                  <a:gs pos="0">
                    <a:schemeClr val="accent2">
                      <a:gamma/>
                      <a:shade val="87843"/>
                      <a:invGamma/>
                    </a:schemeClr>
                  </a:gs>
                  <a:gs pos="100000">
                    <a:schemeClr val="accent2"/>
                  </a:gs>
                </a:gsLst>
                <a:lin ang="5400000" scaled="1"/>
              </a:gradFill>
              <a:ln w="9525">
                <a:noFill/>
                <a:round/>
                <a:headEnd/>
                <a:tailEnd/>
              </a:ln>
              <a:effectLst/>
            </p:spPr>
            <p:txBody>
              <a:bodyPr/>
              <a:lstStyle/>
              <a:p>
                <a:pPr>
                  <a:defRPr/>
                </a:pPr>
                <a:endParaRPr lang="en-US" dirty="0">
                  <a:latin typeface="Arial" charset="0"/>
                </a:endParaRPr>
              </a:p>
            </p:txBody>
          </p:sp>
          <p:sp>
            <p:nvSpPr>
              <p:cNvPr id="249880" name="Oval 24"/>
              <p:cNvSpPr>
                <a:spLocks noChangeArrowheads="1"/>
              </p:cNvSpPr>
              <p:nvPr/>
            </p:nvSpPr>
            <p:spPr bwMode="hidden">
              <a:xfrm>
                <a:off x="2476" y="4056"/>
                <a:ext cx="227" cy="135"/>
              </a:xfrm>
              <a:prstGeom prst="ellipse">
                <a:avLst/>
              </a:prstGeom>
              <a:gradFill rotWithShape="0">
                <a:gsLst>
                  <a:gs pos="0">
                    <a:schemeClr val="accent2"/>
                  </a:gs>
                  <a:gs pos="100000">
                    <a:schemeClr val="accent2">
                      <a:gamma/>
                      <a:shade val="90980"/>
                      <a:invGamma/>
                    </a:schemeClr>
                  </a:gs>
                </a:gsLst>
                <a:lin ang="2700000" scaled="1"/>
              </a:gradFill>
              <a:ln w="9525">
                <a:noFill/>
                <a:round/>
                <a:headEnd/>
                <a:tailEnd/>
              </a:ln>
              <a:effectLst/>
            </p:spPr>
            <p:txBody>
              <a:bodyPr/>
              <a:lstStyle/>
              <a:p>
                <a:pPr>
                  <a:defRPr/>
                </a:pPr>
                <a:endParaRPr lang="en-US" dirty="0">
                  <a:latin typeface="Arial" charset="0"/>
                </a:endParaRPr>
              </a:p>
            </p:txBody>
          </p:sp>
          <p:sp>
            <p:nvSpPr>
              <p:cNvPr id="249881" name="Oval 25"/>
              <p:cNvSpPr>
                <a:spLocks noChangeArrowheads="1"/>
              </p:cNvSpPr>
              <p:nvPr/>
            </p:nvSpPr>
            <p:spPr bwMode="hidden">
              <a:xfrm>
                <a:off x="2542" y="4097"/>
                <a:ext cx="90" cy="60"/>
              </a:xfrm>
              <a:prstGeom prst="ellipse">
                <a:avLst/>
              </a:prstGeom>
              <a:gradFill rotWithShape="0">
                <a:gsLst>
                  <a:gs pos="0">
                    <a:schemeClr val="accent2"/>
                  </a:gs>
                  <a:gs pos="100000">
                    <a:schemeClr val="accent2">
                      <a:gamma/>
                      <a:shade val="90980"/>
                      <a:invGamma/>
                    </a:schemeClr>
                  </a:gs>
                </a:gsLst>
                <a:lin ang="0" scaled="1"/>
              </a:gradFill>
              <a:ln w="9525">
                <a:noFill/>
                <a:round/>
                <a:headEnd/>
                <a:tailEnd/>
              </a:ln>
              <a:effectLst/>
            </p:spPr>
            <p:txBody>
              <a:bodyPr/>
              <a:lstStyle/>
              <a:p>
                <a:pPr>
                  <a:defRPr/>
                </a:pPr>
                <a:endParaRPr lang="en-US" dirty="0">
                  <a:latin typeface="Arial" charset="0"/>
                </a:endParaRPr>
              </a:p>
            </p:txBody>
          </p:sp>
          <p:sp>
            <p:nvSpPr>
              <p:cNvPr id="249882" name="Freeform 26"/>
              <p:cNvSpPr>
                <a:spLocks/>
              </p:cNvSpPr>
              <p:nvPr/>
            </p:nvSpPr>
            <p:spPr bwMode="hidden">
              <a:xfrm>
                <a:off x="2585" y="3822"/>
                <a:ext cx="449" cy="186"/>
              </a:xfrm>
              <a:custGeom>
                <a:avLst/>
                <a:gdLst/>
                <a:ahLst/>
                <a:cxnLst>
                  <a:cxn ang="0">
                    <a:pos x="6" y="6"/>
                  </a:cxn>
                  <a:cxn ang="0">
                    <a:pos x="78" y="12"/>
                  </a:cxn>
                  <a:cxn ang="0">
                    <a:pos x="150" y="18"/>
                  </a:cxn>
                  <a:cxn ang="0">
                    <a:pos x="215" y="36"/>
                  </a:cxn>
                  <a:cxn ang="0">
                    <a:pos x="275" y="60"/>
                  </a:cxn>
                  <a:cxn ang="0">
                    <a:pos x="329" y="84"/>
                  </a:cxn>
                  <a:cxn ang="0">
                    <a:pos x="377" y="114"/>
                  </a:cxn>
                  <a:cxn ang="0">
                    <a:pos x="419" y="150"/>
                  </a:cxn>
                  <a:cxn ang="0">
                    <a:pos x="448" y="186"/>
                  </a:cxn>
                  <a:cxn ang="0">
                    <a:pos x="448" y="162"/>
                  </a:cxn>
                  <a:cxn ang="0">
                    <a:pos x="413" y="126"/>
                  </a:cxn>
                  <a:cxn ang="0">
                    <a:pos x="371" y="96"/>
                  </a:cxn>
                  <a:cxn ang="0">
                    <a:pos x="323" y="66"/>
                  </a:cxn>
                  <a:cxn ang="0">
                    <a:pos x="269" y="48"/>
                  </a:cxn>
                  <a:cxn ang="0">
                    <a:pos x="144" y="12"/>
                  </a:cxn>
                  <a:cxn ang="0">
                    <a:pos x="78" y="6"/>
                  </a:cxn>
                  <a:cxn ang="0">
                    <a:pos x="6" y="0"/>
                  </a:cxn>
                  <a:cxn ang="0">
                    <a:pos x="0" y="0"/>
                  </a:cxn>
                  <a:cxn ang="0">
                    <a:pos x="0" y="0"/>
                  </a:cxn>
                  <a:cxn ang="0">
                    <a:pos x="0" y="6"/>
                  </a:cxn>
                  <a:cxn ang="0">
                    <a:pos x="0" y="6"/>
                  </a:cxn>
                  <a:cxn ang="0">
                    <a:pos x="6" y="6"/>
                  </a:cxn>
                  <a:cxn ang="0">
                    <a:pos x="6" y="6"/>
                  </a:cxn>
                </a:cxnLst>
                <a:rect l="0" t="0" r="r" b="b"/>
                <a:pathLst>
                  <a:path w="448" h="186">
                    <a:moveTo>
                      <a:pt x="6" y="6"/>
                    </a:moveTo>
                    <a:lnTo>
                      <a:pt x="78" y="12"/>
                    </a:lnTo>
                    <a:lnTo>
                      <a:pt x="150" y="18"/>
                    </a:lnTo>
                    <a:lnTo>
                      <a:pt x="215" y="36"/>
                    </a:lnTo>
                    <a:lnTo>
                      <a:pt x="275" y="60"/>
                    </a:lnTo>
                    <a:lnTo>
                      <a:pt x="329" y="84"/>
                    </a:lnTo>
                    <a:lnTo>
                      <a:pt x="377" y="114"/>
                    </a:lnTo>
                    <a:lnTo>
                      <a:pt x="419" y="150"/>
                    </a:lnTo>
                    <a:lnTo>
                      <a:pt x="448" y="186"/>
                    </a:lnTo>
                    <a:lnTo>
                      <a:pt x="448" y="162"/>
                    </a:lnTo>
                    <a:lnTo>
                      <a:pt x="413" y="126"/>
                    </a:lnTo>
                    <a:lnTo>
                      <a:pt x="371" y="96"/>
                    </a:lnTo>
                    <a:lnTo>
                      <a:pt x="323" y="66"/>
                    </a:lnTo>
                    <a:lnTo>
                      <a:pt x="269" y="48"/>
                    </a:lnTo>
                    <a:lnTo>
                      <a:pt x="144" y="12"/>
                    </a:lnTo>
                    <a:lnTo>
                      <a:pt x="78" y="6"/>
                    </a:lnTo>
                    <a:lnTo>
                      <a:pt x="6" y="0"/>
                    </a:lnTo>
                    <a:lnTo>
                      <a:pt x="0" y="0"/>
                    </a:lnTo>
                    <a:lnTo>
                      <a:pt x="0" y="0"/>
                    </a:lnTo>
                    <a:lnTo>
                      <a:pt x="0" y="6"/>
                    </a:lnTo>
                    <a:lnTo>
                      <a:pt x="0" y="6"/>
                    </a:lnTo>
                    <a:lnTo>
                      <a:pt x="6" y="6"/>
                    </a:lnTo>
                    <a:lnTo>
                      <a:pt x="6" y="6"/>
                    </a:lnTo>
                    <a:close/>
                  </a:path>
                </a:pathLst>
              </a:custGeom>
              <a:gradFill rotWithShape="0">
                <a:gsLst>
                  <a:gs pos="0">
                    <a:schemeClr val="accent2">
                      <a:gamma/>
                      <a:shade val="90980"/>
                      <a:invGamma/>
                    </a:schemeClr>
                  </a:gs>
                  <a:gs pos="100000">
                    <a:schemeClr val="accent2"/>
                  </a:gs>
                </a:gsLst>
                <a:lin ang="5400000" scaled="1"/>
              </a:gradFill>
              <a:ln w="9525">
                <a:noFill/>
                <a:round/>
                <a:headEnd/>
                <a:tailEnd/>
              </a:ln>
            </p:spPr>
            <p:txBody>
              <a:bodyPr/>
              <a:lstStyle/>
              <a:p>
                <a:pPr>
                  <a:defRPr/>
                </a:pPr>
                <a:endParaRPr lang="en-US" dirty="0">
                  <a:latin typeface="Arial" charset="0"/>
                </a:endParaRPr>
              </a:p>
            </p:txBody>
          </p:sp>
          <p:sp>
            <p:nvSpPr>
              <p:cNvPr id="249883" name="Freeform 27"/>
              <p:cNvSpPr>
                <a:spLocks/>
              </p:cNvSpPr>
              <p:nvPr/>
            </p:nvSpPr>
            <p:spPr bwMode="hidden">
              <a:xfrm>
                <a:off x="2142" y="3852"/>
                <a:ext cx="892" cy="462"/>
              </a:xfrm>
              <a:custGeom>
                <a:avLst/>
                <a:gdLst/>
                <a:ahLst/>
                <a:cxnLst>
                  <a:cxn ang="0">
                    <a:pos x="23" y="276"/>
                  </a:cxn>
                  <a:cxn ang="0">
                    <a:pos x="29" y="222"/>
                  </a:cxn>
                  <a:cxn ang="0">
                    <a:pos x="59" y="174"/>
                  </a:cxn>
                  <a:cxn ang="0">
                    <a:pos x="95" y="132"/>
                  </a:cxn>
                  <a:cxn ang="0">
                    <a:pos x="149" y="96"/>
                  </a:cxn>
                  <a:cxn ang="0">
                    <a:pos x="209" y="60"/>
                  </a:cxn>
                  <a:cxn ang="0">
                    <a:pos x="281" y="36"/>
                  </a:cxn>
                  <a:cxn ang="0">
                    <a:pos x="364" y="24"/>
                  </a:cxn>
                  <a:cxn ang="0">
                    <a:pos x="448" y="18"/>
                  </a:cxn>
                  <a:cxn ang="0">
                    <a:pos x="532" y="24"/>
                  </a:cxn>
                  <a:cxn ang="0">
                    <a:pos x="609" y="36"/>
                  </a:cxn>
                  <a:cxn ang="0">
                    <a:pos x="681" y="60"/>
                  </a:cxn>
                  <a:cxn ang="0">
                    <a:pos x="741" y="96"/>
                  </a:cxn>
                  <a:cxn ang="0">
                    <a:pos x="795" y="132"/>
                  </a:cxn>
                  <a:cxn ang="0">
                    <a:pos x="831" y="174"/>
                  </a:cxn>
                  <a:cxn ang="0">
                    <a:pos x="861" y="222"/>
                  </a:cxn>
                  <a:cxn ang="0">
                    <a:pos x="867" y="276"/>
                  </a:cxn>
                  <a:cxn ang="0">
                    <a:pos x="855" y="330"/>
                  </a:cxn>
                  <a:cxn ang="0">
                    <a:pos x="831" y="378"/>
                  </a:cxn>
                  <a:cxn ang="0">
                    <a:pos x="783" y="426"/>
                  </a:cxn>
                  <a:cxn ang="0">
                    <a:pos x="723" y="462"/>
                  </a:cxn>
                  <a:cxn ang="0">
                    <a:pos x="765" y="462"/>
                  </a:cxn>
                  <a:cxn ang="0">
                    <a:pos x="819" y="426"/>
                  </a:cxn>
                  <a:cxn ang="0">
                    <a:pos x="855" y="378"/>
                  </a:cxn>
                  <a:cxn ang="0">
                    <a:pos x="884" y="330"/>
                  </a:cxn>
                  <a:cxn ang="0">
                    <a:pos x="890" y="276"/>
                  </a:cxn>
                  <a:cxn ang="0">
                    <a:pos x="884" y="222"/>
                  </a:cxn>
                  <a:cxn ang="0">
                    <a:pos x="855" y="168"/>
                  </a:cxn>
                  <a:cxn ang="0">
                    <a:pos x="813" y="120"/>
                  </a:cxn>
                  <a:cxn ang="0">
                    <a:pos x="759" y="84"/>
                  </a:cxn>
                  <a:cxn ang="0">
                    <a:pos x="693" y="48"/>
                  </a:cxn>
                  <a:cxn ang="0">
                    <a:pos x="621" y="24"/>
                  </a:cxn>
                  <a:cxn ang="0">
                    <a:pos x="538" y="6"/>
                  </a:cxn>
                  <a:cxn ang="0">
                    <a:pos x="448" y="0"/>
                  </a:cxn>
                  <a:cxn ang="0">
                    <a:pos x="358" y="6"/>
                  </a:cxn>
                  <a:cxn ang="0">
                    <a:pos x="275" y="24"/>
                  </a:cxn>
                  <a:cxn ang="0">
                    <a:pos x="197" y="48"/>
                  </a:cxn>
                  <a:cxn ang="0">
                    <a:pos x="131" y="84"/>
                  </a:cxn>
                  <a:cxn ang="0">
                    <a:pos x="77" y="120"/>
                  </a:cxn>
                  <a:cxn ang="0">
                    <a:pos x="35" y="168"/>
                  </a:cxn>
                  <a:cxn ang="0">
                    <a:pos x="12" y="222"/>
                  </a:cxn>
                  <a:cxn ang="0">
                    <a:pos x="0" y="276"/>
                  </a:cxn>
                  <a:cxn ang="0">
                    <a:pos x="6" y="330"/>
                  </a:cxn>
                  <a:cxn ang="0">
                    <a:pos x="35" y="378"/>
                  </a:cxn>
                  <a:cxn ang="0">
                    <a:pos x="71" y="426"/>
                  </a:cxn>
                  <a:cxn ang="0">
                    <a:pos x="125" y="462"/>
                  </a:cxn>
                  <a:cxn ang="0">
                    <a:pos x="167" y="462"/>
                  </a:cxn>
                  <a:cxn ang="0">
                    <a:pos x="107" y="426"/>
                  </a:cxn>
                  <a:cxn ang="0">
                    <a:pos x="59" y="378"/>
                  </a:cxn>
                  <a:cxn ang="0">
                    <a:pos x="35" y="330"/>
                  </a:cxn>
                  <a:cxn ang="0">
                    <a:pos x="23" y="276"/>
                  </a:cxn>
                  <a:cxn ang="0">
                    <a:pos x="23" y="276"/>
                  </a:cxn>
                </a:cxnLst>
                <a:rect l="0" t="0" r="r" b="b"/>
                <a:pathLst>
                  <a:path w="890" h="462">
                    <a:moveTo>
                      <a:pt x="23" y="276"/>
                    </a:moveTo>
                    <a:lnTo>
                      <a:pt x="29" y="222"/>
                    </a:lnTo>
                    <a:lnTo>
                      <a:pt x="59" y="174"/>
                    </a:lnTo>
                    <a:lnTo>
                      <a:pt x="95" y="132"/>
                    </a:lnTo>
                    <a:lnTo>
                      <a:pt x="149" y="96"/>
                    </a:lnTo>
                    <a:lnTo>
                      <a:pt x="209" y="60"/>
                    </a:lnTo>
                    <a:lnTo>
                      <a:pt x="281" y="36"/>
                    </a:lnTo>
                    <a:lnTo>
                      <a:pt x="364" y="24"/>
                    </a:lnTo>
                    <a:lnTo>
                      <a:pt x="448" y="18"/>
                    </a:lnTo>
                    <a:lnTo>
                      <a:pt x="532" y="24"/>
                    </a:lnTo>
                    <a:lnTo>
                      <a:pt x="609" y="36"/>
                    </a:lnTo>
                    <a:lnTo>
                      <a:pt x="681" y="60"/>
                    </a:lnTo>
                    <a:lnTo>
                      <a:pt x="741" y="96"/>
                    </a:lnTo>
                    <a:lnTo>
                      <a:pt x="795" y="132"/>
                    </a:lnTo>
                    <a:lnTo>
                      <a:pt x="831" y="174"/>
                    </a:lnTo>
                    <a:lnTo>
                      <a:pt x="861" y="222"/>
                    </a:lnTo>
                    <a:lnTo>
                      <a:pt x="867" y="276"/>
                    </a:lnTo>
                    <a:lnTo>
                      <a:pt x="855" y="330"/>
                    </a:lnTo>
                    <a:lnTo>
                      <a:pt x="831" y="378"/>
                    </a:lnTo>
                    <a:lnTo>
                      <a:pt x="783" y="426"/>
                    </a:lnTo>
                    <a:lnTo>
                      <a:pt x="723" y="462"/>
                    </a:lnTo>
                    <a:lnTo>
                      <a:pt x="765" y="462"/>
                    </a:lnTo>
                    <a:lnTo>
                      <a:pt x="819" y="426"/>
                    </a:lnTo>
                    <a:lnTo>
                      <a:pt x="855" y="378"/>
                    </a:lnTo>
                    <a:lnTo>
                      <a:pt x="884" y="330"/>
                    </a:lnTo>
                    <a:lnTo>
                      <a:pt x="890" y="276"/>
                    </a:lnTo>
                    <a:lnTo>
                      <a:pt x="884" y="222"/>
                    </a:lnTo>
                    <a:lnTo>
                      <a:pt x="855" y="168"/>
                    </a:lnTo>
                    <a:lnTo>
                      <a:pt x="813" y="120"/>
                    </a:lnTo>
                    <a:lnTo>
                      <a:pt x="759" y="84"/>
                    </a:lnTo>
                    <a:lnTo>
                      <a:pt x="693" y="48"/>
                    </a:lnTo>
                    <a:lnTo>
                      <a:pt x="621" y="24"/>
                    </a:lnTo>
                    <a:lnTo>
                      <a:pt x="538" y="6"/>
                    </a:lnTo>
                    <a:lnTo>
                      <a:pt x="448" y="0"/>
                    </a:lnTo>
                    <a:lnTo>
                      <a:pt x="358" y="6"/>
                    </a:lnTo>
                    <a:lnTo>
                      <a:pt x="275" y="24"/>
                    </a:lnTo>
                    <a:lnTo>
                      <a:pt x="197" y="48"/>
                    </a:lnTo>
                    <a:lnTo>
                      <a:pt x="131" y="84"/>
                    </a:lnTo>
                    <a:lnTo>
                      <a:pt x="77" y="120"/>
                    </a:lnTo>
                    <a:lnTo>
                      <a:pt x="35" y="168"/>
                    </a:lnTo>
                    <a:lnTo>
                      <a:pt x="12" y="222"/>
                    </a:lnTo>
                    <a:lnTo>
                      <a:pt x="0" y="276"/>
                    </a:lnTo>
                    <a:lnTo>
                      <a:pt x="6" y="330"/>
                    </a:lnTo>
                    <a:lnTo>
                      <a:pt x="35" y="378"/>
                    </a:lnTo>
                    <a:lnTo>
                      <a:pt x="71" y="426"/>
                    </a:lnTo>
                    <a:lnTo>
                      <a:pt x="125" y="462"/>
                    </a:lnTo>
                    <a:lnTo>
                      <a:pt x="167" y="462"/>
                    </a:lnTo>
                    <a:lnTo>
                      <a:pt x="107" y="426"/>
                    </a:lnTo>
                    <a:lnTo>
                      <a:pt x="59" y="378"/>
                    </a:lnTo>
                    <a:lnTo>
                      <a:pt x="35" y="330"/>
                    </a:lnTo>
                    <a:lnTo>
                      <a:pt x="23" y="276"/>
                    </a:lnTo>
                    <a:lnTo>
                      <a:pt x="23" y="276"/>
                    </a:lnTo>
                    <a:close/>
                  </a:path>
                </a:pathLst>
              </a:custGeom>
              <a:gradFill rotWithShape="0">
                <a:gsLst>
                  <a:gs pos="0">
                    <a:schemeClr val="accent2"/>
                  </a:gs>
                  <a:gs pos="100000">
                    <a:schemeClr val="accent2">
                      <a:gamma/>
                      <a:shade val="84706"/>
                      <a:invGamma/>
                    </a:schemeClr>
                  </a:gs>
                </a:gsLst>
                <a:lin ang="2700000" scaled="1"/>
              </a:gradFill>
              <a:ln w="9525">
                <a:noFill/>
                <a:round/>
                <a:headEnd/>
                <a:tailEnd/>
              </a:ln>
            </p:spPr>
            <p:txBody>
              <a:bodyPr/>
              <a:lstStyle/>
              <a:p>
                <a:pPr>
                  <a:defRPr/>
                </a:pPr>
                <a:endParaRPr lang="en-US" dirty="0">
                  <a:latin typeface="Arial" charset="0"/>
                </a:endParaRPr>
              </a:p>
            </p:txBody>
          </p:sp>
          <p:sp>
            <p:nvSpPr>
              <p:cNvPr id="249884" name="Freeform 28"/>
              <p:cNvSpPr>
                <a:spLocks/>
              </p:cNvSpPr>
              <p:nvPr/>
            </p:nvSpPr>
            <p:spPr bwMode="hidden">
              <a:xfrm>
                <a:off x="2082" y="3828"/>
                <a:ext cx="407" cy="486"/>
              </a:xfrm>
              <a:custGeom>
                <a:avLst/>
                <a:gdLst/>
                <a:ahLst/>
                <a:cxnLst>
                  <a:cxn ang="0">
                    <a:pos x="18" y="300"/>
                  </a:cxn>
                  <a:cxn ang="0">
                    <a:pos x="24" y="246"/>
                  </a:cxn>
                  <a:cxn ang="0">
                    <a:pos x="48" y="198"/>
                  </a:cxn>
                  <a:cxn ang="0">
                    <a:pos x="83" y="150"/>
                  </a:cxn>
                  <a:cxn ang="0">
                    <a:pos x="131" y="108"/>
                  </a:cxn>
                  <a:cxn ang="0">
                    <a:pos x="185" y="72"/>
                  </a:cxn>
                  <a:cxn ang="0">
                    <a:pos x="251" y="42"/>
                  </a:cxn>
                  <a:cxn ang="0">
                    <a:pos x="329" y="24"/>
                  </a:cxn>
                  <a:cxn ang="0">
                    <a:pos x="406" y="6"/>
                  </a:cxn>
                  <a:cxn ang="0">
                    <a:pos x="406" y="0"/>
                  </a:cxn>
                  <a:cxn ang="0">
                    <a:pos x="323" y="12"/>
                  </a:cxn>
                  <a:cxn ang="0">
                    <a:pos x="245" y="36"/>
                  </a:cxn>
                  <a:cxn ang="0">
                    <a:pos x="179" y="66"/>
                  </a:cxn>
                  <a:cxn ang="0">
                    <a:pos x="119" y="102"/>
                  </a:cxn>
                  <a:cxn ang="0">
                    <a:pos x="72" y="144"/>
                  </a:cxn>
                  <a:cxn ang="0">
                    <a:pos x="30" y="192"/>
                  </a:cxn>
                  <a:cxn ang="0">
                    <a:pos x="6" y="246"/>
                  </a:cxn>
                  <a:cxn ang="0">
                    <a:pos x="0" y="300"/>
                  </a:cxn>
                  <a:cxn ang="0">
                    <a:pos x="6" y="348"/>
                  </a:cxn>
                  <a:cxn ang="0">
                    <a:pos x="30" y="396"/>
                  </a:cxn>
                  <a:cxn ang="0">
                    <a:pos x="66" y="444"/>
                  </a:cxn>
                  <a:cxn ang="0">
                    <a:pos x="107" y="486"/>
                  </a:cxn>
                  <a:cxn ang="0">
                    <a:pos x="131" y="486"/>
                  </a:cxn>
                  <a:cxn ang="0">
                    <a:pos x="83" y="450"/>
                  </a:cxn>
                  <a:cxn ang="0">
                    <a:pos x="48" y="402"/>
                  </a:cxn>
                  <a:cxn ang="0">
                    <a:pos x="24" y="354"/>
                  </a:cxn>
                  <a:cxn ang="0">
                    <a:pos x="18" y="300"/>
                  </a:cxn>
                  <a:cxn ang="0">
                    <a:pos x="18" y="300"/>
                  </a:cxn>
                </a:cxnLst>
                <a:rect l="0" t="0" r="r" b="b"/>
                <a:pathLst>
                  <a:path w="406" h="486">
                    <a:moveTo>
                      <a:pt x="18" y="300"/>
                    </a:moveTo>
                    <a:lnTo>
                      <a:pt x="24" y="246"/>
                    </a:lnTo>
                    <a:lnTo>
                      <a:pt x="48" y="198"/>
                    </a:lnTo>
                    <a:lnTo>
                      <a:pt x="83" y="150"/>
                    </a:lnTo>
                    <a:lnTo>
                      <a:pt x="131" y="108"/>
                    </a:lnTo>
                    <a:lnTo>
                      <a:pt x="185" y="72"/>
                    </a:lnTo>
                    <a:lnTo>
                      <a:pt x="251" y="42"/>
                    </a:lnTo>
                    <a:lnTo>
                      <a:pt x="329" y="24"/>
                    </a:lnTo>
                    <a:lnTo>
                      <a:pt x="406" y="6"/>
                    </a:lnTo>
                    <a:lnTo>
                      <a:pt x="406" y="0"/>
                    </a:lnTo>
                    <a:lnTo>
                      <a:pt x="323" y="12"/>
                    </a:lnTo>
                    <a:lnTo>
                      <a:pt x="245" y="36"/>
                    </a:lnTo>
                    <a:lnTo>
                      <a:pt x="179" y="66"/>
                    </a:lnTo>
                    <a:lnTo>
                      <a:pt x="119" y="102"/>
                    </a:lnTo>
                    <a:lnTo>
                      <a:pt x="72" y="144"/>
                    </a:lnTo>
                    <a:lnTo>
                      <a:pt x="30" y="192"/>
                    </a:lnTo>
                    <a:lnTo>
                      <a:pt x="6" y="246"/>
                    </a:lnTo>
                    <a:lnTo>
                      <a:pt x="0" y="300"/>
                    </a:lnTo>
                    <a:lnTo>
                      <a:pt x="6" y="348"/>
                    </a:lnTo>
                    <a:lnTo>
                      <a:pt x="30" y="396"/>
                    </a:lnTo>
                    <a:lnTo>
                      <a:pt x="66" y="444"/>
                    </a:lnTo>
                    <a:lnTo>
                      <a:pt x="107" y="486"/>
                    </a:lnTo>
                    <a:lnTo>
                      <a:pt x="131" y="486"/>
                    </a:lnTo>
                    <a:lnTo>
                      <a:pt x="83" y="450"/>
                    </a:lnTo>
                    <a:lnTo>
                      <a:pt x="48" y="402"/>
                    </a:lnTo>
                    <a:lnTo>
                      <a:pt x="24" y="354"/>
                    </a:lnTo>
                    <a:lnTo>
                      <a:pt x="18" y="300"/>
                    </a:lnTo>
                    <a:lnTo>
                      <a:pt x="18" y="300"/>
                    </a:lnTo>
                    <a:close/>
                  </a:path>
                </a:pathLst>
              </a:custGeom>
              <a:gradFill rotWithShape="0">
                <a:gsLst>
                  <a:gs pos="0">
                    <a:schemeClr val="accent2"/>
                  </a:gs>
                  <a:gs pos="100000">
                    <a:schemeClr val="accent2">
                      <a:gamma/>
                      <a:shade val="90980"/>
                      <a:invGamma/>
                    </a:schemeClr>
                  </a:gs>
                </a:gsLst>
                <a:lin ang="0" scaled="1"/>
              </a:gradFill>
              <a:ln w="9525">
                <a:noFill/>
                <a:round/>
                <a:headEnd/>
                <a:tailEnd/>
              </a:ln>
            </p:spPr>
            <p:txBody>
              <a:bodyPr/>
              <a:lstStyle/>
              <a:p>
                <a:pPr>
                  <a:defRPr/>
                </a:pPr>
                <a:endParaRPr lang="en-US" dirty="0">
                  <a:latin typeface="Arial" charset="0"/>
                </a:endParaRPr>
              </a:p>
            </p:txBody>
          </p:sp>
          <p:sp>
            <p:nvSpPr>
              <p:cNvPr id="249885" name="Freeform 29"/>
              <p:cNvSpPr>
                <a:spLocks/>
              </p:cNvSpPr>
              <p:nvPr/>
            </p:nvSpPr>
            <p:spPr bwMode="hidden">
              <a:xfrm>
                <a:off x="2987" y="4044"/>
                <a:ext cx="108" cy="252"/>
              </a:xfrm>
              <a:custGeom>
                <a:avLst/>
                <a:gdLst/>
                <a:ahLst/>
                <a:cxnLst>
                  <a:cxn ang="0">
                    <a:pos x="89" y="84"/>
                  </a:cxn>
                  <a:cxn ang="0">
                    <a:pos x="83" y="132"/>
                  </a:cxn>
                  <a:cxn ang="0">
                    <a:pos x="65" y="174"/>
                  </a:cxn>
                  <a:cxn ang="0">
                    <a:pos x="36" y="216"/>
                  </a:cxn>
                  <a:cxn ang="0">
                    <a:pos x="0" y="252"/>
                  </a:cxn>
                  <a:cxn ang="0">
                    <a:pos x="18" y="252"/>
                  </a:cxn>
                  <a:cxn ang="0">
                    <a:pos x="53" y="216"/>
                  </a:cxn>
                  <a:cxn ang="0">
                    <a:pos x="83" y="174"/>
                  </a:cxn>
                  <a:cxn ang="0">
                    <a:pos x="101" y="132"/>
                  </a:cxn>
                  <a:cxn ang="0">
                    <a:pos x="107" y="84"/>
                  </a:cxn>
                  <a:cxn ang="0">
                    <a:pos x="101" y="42"/>
                  </a:cxn>
                  <a:cxn ang="0">
                    <a:pos x="89" y="0"/>
                  </a:cxn>
                  <a:cxn ang="0">
                    <a:pos x="65" y="0"/>
                  </a:cxn>
                  <a:cxn ang="0">
                    <a:pos x="83" y="42"/>
                  </a:cxn>
                  <a:cxn ang="0">
                    <a:pos x="89" y="84"/>
                  </a:cxn>
                  <a:cxn ang="0">
                    <a:pos x="89" y="84"/>
                  </a:cxn>
                </a:cxnLst>
                <a:rect l="0" t="0" r="r" b="b"/>
                <a:pathLst>
                  <a:path w="107" h="252">
                    <a:moveTo>
                      <a:pt x="89" y="84"/>
                    </a:moveTo>
                    <a:lnTo>
                      <a:pt x="83" y="132"/>
                    </a:lnTo>
                    <a:lnTo>
                      <a:pt x="65" y="174"/>
                    </a:lnTo>
                    <a:lnTo>
                      <a:pt x="36" y="216"/>
                    </a:lnTo>
                    <a:lnTo>
                      <a:pt x="0" y="252"/>
                    </a:lnTo>
                    <a:lnTo>
                      <a:pt x="18" y="252"/>
                    </a:lnTo>
                    <a:lnTo>
                      <a:pt x="53" y="216"/>
                    </a:lnTo>
                    <a:lnTo>
                      <a:pt x="83" y="174"/>
                    </a:lnTo>
                    <a:lnTo>
                      <a:pt x="101" y="132"/>
                    </a:lnTo>
                    <a:lnTo>
                      <a:pt x="107" y="84"/>
                    </a:lnTo>
                    <a:lnTo>
                      <a:pt x="101" y="42"/>
                    </a:lnTo>
                    <a:lnTo>
                      <a:pt x="89" y="0"/>
                    </a:lnTo>
                    <a:lnTo>
                      <a:pt x="65" y="0"/>
                    </a:lnTo>
                    <a:lnTo>
                      <a:pt x="83" y="42"/>
                    </a:lnTo>
                    <a:lnTo>
                      <a:pt x="89" y="84"/>
                    </a:lnTo>
                    <a:lnTo>
                      <a:pt x="89" y="84"/>
                    </a:lnTo>
                    <a:close/>
                  </a:path>
                </a:pathLst>
              </a:custGeom>
              <a:gradFill rotWithShape="0">
                <a:gsLst>
                  <a:gs pos="0">
                    <a:schemeClr val="accent2"/>
                  </a:gs>
                  <a:gs pos="100000">
                    <a:schemeClr val="accent2">
                      <a:gamma/>
                      <a:shade val="81961"/>
                      <a:invGamma/>
                    </a:schemeClr>
                  </a:gs>
                </a:gsLst>
                <a:lin ang="5400000" scaled="1"/>
              </a:gradFill>
              <a:ln w="9525">
                <a:noFill/>
                <a:round/>
                <a:headEnd/>
                <a:tailEnd/>
              </a:ln>
            </p:spPr>
            <p:txBody>
              <a:bodyPr/>
              <a:lstStyle/>
              <a:p>
                <a:pPr>
                  <a:defRPr/>
                </a:pPr>
                <a:endParaRPr lang="en-US" dirty="0">
                  <a:latin typeface="Arial" charset="0"/>
                </a:endParaRPr>
              </a:p>
            </p:txBody>
          </p:sp>
          <p:sp>
            <p:nvSpPr>
              <p:cNvPr id="1079" name="Freeform 30"/>
              <p:cNvSpPr>
                <a:spLocks/>
              </p:cNvSpPr>
              <p:nvPr/>
            </p:nvSpPr>
            <p:spPr bwMode="hidden">
              <a:xfrm>
                <a:off x="2068" y="3685"/>
                <a:ext cx="835" cy="150"/>
              </a:xfrm>
              <a:custGeom>
                <a:avLst/>
                <a:gdLst>
                  <a:gd name="T0" fmla="*/ 518 w 835"/>
                  <a:gd name="T1" fmla="*/ 18 h 150"/>
                  <a:gd name="T2" fmla="*/ 597 w 835"/>
                  <a:gd name="T3" fmla="*/ 24 h 150"/>
                  <a:gd name="T4" fmla="*/ 682 w 835"/>
                  <a:gd name="T5" fmla="*/ 30 h 150"/>
                  <a:gd name="T6" fmla="*/ 755 w 835"/>
                  <a:gd name="T7" fmla="*/ 42 h 150"/>
                  <a:gd name="T8" fmla="*/ 828 w 835"/>
                  <a:gd name="T9" fmla="*/ 60 h 150"/>
                  <a:gd name="T10" fmla="*/ 835 w 835"/>
                  <a:gd name="T11" fmla="*/ 42 h 150"/>
                  <a:gd name="T12" fmla="*/ 761 w 835"/>
                  <a:gd name="T13" fmla="*/ 24 h 150"/>
                  <a:gd name="T14" fmla="*/ 688 w 835"/>
                  <a:gd name="T15" fmla="*/ 12 h 150"/>
                  <a:gd name="T16" fmla="*/ 603 w 835"/>
                  <a:gd name="T17" fmla="*/ 6 h 150"/>
                  <a:gd name="T18" fmla="*/ 518 w 835"/>
                  <a:gd name="T19" fmla="*/ 0 h 150"/>
                  <a:gd name="T20" fmla="*/ 372 w 835"/>
                  <a:gd name="T21" fmla="*/ 12 h 150"/>
                  <a:gd name="T22" fmla="*/ 232 w 835"/>
                  <a:gd name="T23" fmla="*/ 36 h 150"/>
                  <a:gd name="T24" fmla="*/ 110 w 835"/>
                  <a:gd name="T25" fmla="*/ 78 h 150"/>
                  <a:gd name="T26" fmla="*/ 0 w 835"/>
                  <a:gd name="T27" fmla="*/ 132 h 150"/>
                  <a:gd name="T28" fmla="*/ 19 w 835"/>
                  <a:gd name="T29" fmla="*/ 150 h 150"/>
                  <a:gd name="T30" fmla="*/ 122 w 835"/>
                  <a:gd name="T31" fmla="*/ 96 h 150"/>
                  <a:gd name="T32" fmla="*/ 244 w 835"/>
                  <a:gd name="T33" fmla="*/ 54 h 150"/>
                  <a:gd name="T34" fmla="*/ 378 w 835"/>
                  <a:gd name="T35" fmla="*/ 30 h 150"/>
                  <a:gd name="T36" fmla="*/ 518 w 835"/>
                  <a:gd name="T37" fmla="*/ 18 h 150"/>
                  <a:gd name="T38" fmla="*/ 518 w 835"/>
                  <a:gd name="T39" fmla="*/ 18 h 15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835" h="150">
                    <a:moveTo>
                      <a:pt x="518" y="18"/>
                    </a:moveTo>
                    <a:lnTo>
                      <a:pt x="597" y="24"/>
                    </a:lnTo>
                    <a:lnTo>
                      <a:pt x="682" y="30"/>
                    </a:lnTo>
                    <a:lnTo>
                      <a:pt x="755" y="42"/>
                    </a:lnTo>
                    <a:lnTo>
                      <a:pt x="828" y="60"/>
                    </a:lnTo>
                    <a:lnTo>
                      <a:pt x="835" y="42"/>
                    </a:lnTo>
                    <a:lnTo>
                      <a:pt x="761" y="24"/>
                    </a:lnTo>
                    <a:lnTo>
                      <a:pt x="688" y="12"/>
                    </a:lnTo>
                    <a:lnTo>
                      <a:pt x="603" y="6"/>
                    </a:lnTo>
                    <a:lnTo>
                      <a:pt x="518" y="0"/>
                    </a:lnTo>
                    <a:lnTo>
                      <a:pt x="372" y="12"/>
                    </a:lnTo>
                    <a:lnTo>
                      <a:pt x="232" y="36"/>
                    </a:lnTo>
                    <a:lnTo>
                      <a:pt x="110" y="78"/>
                    </a:lnTo>
                    <a:lnTo>
                      <a:pt x="0" y="132"/>
                    </a:lnTo>
                    <a:lnTo>
                      <a:pt x="19" y="150"/>
                    </a:lnTo>
                    <a:lnTo>
                      <a:pt x="122" y="96"/>
                    </a:lnTo>
                    <a:lnTo>
                      <a:pt x="244" y="54"/>
                    </a:lnTo>
                    <a:lnTo>
                      <a:pt x="378" y="30"/>
                    </a:lnTo>
                    <a:lnTo>
                      <a:pt x="518" y="18"/>
                    </a:lnTo>
                    <a:close/>
                  </a:path>
                </a:pathLst>
              </a:custGeom>
              <a:solidFill>
                <a:schemeClr val="accent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1080" name="Freeform 31"/>
              <p:cNvSpPr>
                <a:spLocks/>
              </p:cNvSpPr>
              <p:nvPr/>
            </p:nvSpPr>
            <p:spPr bwMode="hidden">
              <a:xfrm>
                <a:off x="1867" y="3853"/>
                <a:ext cx="171" cy="461"/>
              </a:xfrm>
              <a:custGeom>
                <a:avLst/>
                <a:gdLst>
                  <a:gd name="T0" fmla="*/ 31 w 171"/>
                  <a:gd name="T1" fmla="*/ 263 h 461"/>
                  <a:gd name="T2" fmla="*/ 43 w 171"/>
                  <a:gd name="T3" fmla="*/ 191 h 461"/>
                  <a:gd name="T4" fmla="*/ 67 w 171"/>
                  <a:gd name="T5" fmla="*/ 131 h 461"/>
                  <a:gd name="T6" fmla="*/ 116 w 171"/>
                  <a:gd name="T7" fmla="*/ 72 h 461"/>
                  <a:gd name="T8" fmla="*/ 171 w 171"/>
                  <a:gd name="T9" fmla="*/ 18 h 461"/>
                  <a:gd name="T10" fmla="*/ 153 w 171"/>
                  <a:gd name="T11" fmla="*/ 0 h 461"/>
                  <a:gd name="T12" fmla="*/ 86 w 171"/>
                  <a:gd name="T13" fmla="*/ 60 h 461"/>
                  <a:gd name="T14" fmla="*/ 43 w 171"/>
                  <a:gd name="T15" fmla="*/ 120 h 461"/>
                  <a:gd name="T16" fmla="*/ 13 w 171"/>
                  <a:gd name="T17" fmla="*/ 191 h 461"/>
                  <a:gd name="T18" fmla="*/ 0 w 171"/>
                  <a:gd name="T19" fmla="*/ 263 h 461"/>
                  <a:gd name="T20" fmla="*/ 6 w 171"/>
                  <a:gd name="T21" fmla="*/ 317 h 461"/>
                  <a:gd name="T22" fmla="*/ 25 w 171"/>
                  <a:gd name="T23" fmla="*/ 365 h 461"/>
                  <a:gd name="T24" fmla="*/ 49 w 171"/>
                  <a:gd name="T25" fmla="*/ 413 h 461"/>
                  <a:gd name="T26" fmla="*/ 86 w 171"/>
                  <a:gd name="T27" fmla="*/ 461 h 461"/>
                  <a:gd name="T28" fmla="*/ 122 w 171"/>
                  <a:gd name="T29" fmla="*/ 461 h 461"/>
                  <a:gd name="T30" fmla="*/ 86 w 171"/>
                  <a:gd name="T31" fmla="*/ 413 h 461"/>
                  <a:gd name="T32" fmla="*/ 55 w 171"/>
                  <a:gd name="T33" fmla="*/ 365 h 461"/>
                  <a:gd name="T34" fmla="*/ 37 w 171"/>
                  <a:gd name="T35" fmla="*/ 317 h 461"/>
                  <a:gd name="T36" fmla="*/ 31 w 171"/>
                  <a:gd name="T37" fmla="*/ 263 h 461"/>
                  <a:gd name="T38" fmla="*/ 31 w 171"/>
                  <a:gd name="T39" fmla="*/ 263 h 46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71" h="461">
                    <a:moveTo>
                      <a:pt x="31" y="263"/>
                    </a:moveTo>
                    <a:lnTo>
                      <a:pt x="43" y="191"/>
                    </a:lnTo>
                    <a:lnTo>
                      <a:pt x="67" y="131"/>
                    </a:lnTo>
                    <a:lnTo>
                      <a:pt x="116" y="72"/>
                    </a:lnTo>
                    <a:lnTo>
                      <a:pt x="171" y="18"/>
                    </a:lnTo>
                    <a:lnTo>
                      <a:pt x="153" y="0"/>
                    </a:lnTo>
                    <a:lnTo>
                      <a:pt x="86" y="60"/>
                    </a:lnTo>
                    <a:lnTo>
                      <a:pt x="43" y="120"/>
                    </a:lnTo>
                    <a:lnTo>
                      <a:pt x="13" y="191"/>
                    </a:lnTo>
                    <a:lnTo>
                      <a:pt x="0" y="263"/>
                    </a:lnTo>
                    <a:lnTo>
                      <a:pt x="6" y="317"/>
                    </a:lnTo>
                    <a:lnTo>
                      <a:pt x="25" y="365"/>
                    </a:lnTo>
                    <a:lnTo>
                      <a:pt x="49" y="413"/>
                    </a:lnTo>
                    <a:lnTo>
                      <a:pt x="86" y="461"/>
                    </a:lnTo>
                    <a:lnTo>
                      <a:pt x="122" y="461"/>
                    </a:lnTo>
                    <a:lnTo>
                      <a:pt x="86" y="413"/>
                    </a:lnTo>
                    <a:lnTo>
                      <a:pt x="55" y="365"/>
                    </a:lnTo>
                    <a:lnTo>
                      <a:pt x="37" y="317"/>
                    </a:lnTo>
                    <a:lnTo>
                      <a:pt x="31" y="263"/>
                    </a:lnTo>
                    <a:close/>
                  </a:path>
                </a:pathLst>
              </a:custGeom>
              <a:solidFill>
                <a:schemeClr val="accent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249888" name="Freeform 32"/>
              <p:cNvSpPr>
                <a:spLocks/>
              </p:cNvSpPr>
              <p:nvPr/>
            </p:nvSpPr>
            <p:spPr bwMode="hidden">
              <a:xfrm>
                <a:off x="2951" y="3751"/>
                <a:ext cx="360" cy="563"/>
              </a:xfrm>
              <a:custGeom>
                <a:avLst/>
                <a:gdLst/>
                <a:ahLst/>
                <a:cxnLst>
                  <a:cxn ang="0">
                    <a:pos x="360" y="365"/>
                  </a:cxn>
                  <a:cxn ang="0">
                    <a:pos x="353" y="305"/>
                  </a:cxn>
                  <a:cxn ang="0">
                    <a:pos x="335" y="251"/>
                  </a:cxn>
                  <a:cxn ang="0">
                    <a:pos x="305" y="204"/>
                  </a:cxn>
                  <a:cxn ang="0">
                    <a:pos x="262" y="156"/>
                  </a:cxn>
                  <a:cxn ang="0">
                    <a:pos x="213" y="108"/>
                  </a:cxn>
                  <a:cxn ang="0">
                    <a:pos x="159" y="66"/>
                  </a:cxn>
                  <a:cxn ang="0">
                    <a:pos x="92" y="30"/>
                  </a:cxn>
                  <a:cxn ang="0">
                    <a:pos x="19" y="0"/>
                  </a:cxn>
                  <a:cxn ang="0">
                    <a:pos x="0" y="12"/>
                  </a:cxn>
                  <a:cxn ang="0">
                    <a:pos x="67" y="42"/>
                  </a:cxn>
                  <a:cxn ang="0">
                    <a:pos x="134" y="78"/>
                  </a:cxn>
                  <a:cxn ang="0">
                    <a:pos x="189" y="114"/>
                  </a:cxn>
                  <a:cxn ang="0">
                    <a:pos x="238" y="162"/>
                  </a:cxn>
                  <a:cxn ang="0">
                    <a:pos x="274" y="210"/>
                  </a:cxn>
                  <a:cxn ang="0">
                    <a:pos x="299" y="257"/>
                  </a:cxn>
                  <a:cxn ang="0">
                    <a:pos x="317" y="311"/>
                  </a:cxn>
                  <a:cxn ang="0">
                    <a:pos x="323" y="365"/>
                  </a:cxn>
                  <a:cxn ang="0">
                    <a:pos x="317" y="419"/>
                  </a:cxn>
                  <a:cxn ang="0">
                    <a:pos x="299" y="467"/>
                  </a:cxn>
                  <a:cxn ang="0">
                    <a:pos x="274" y="515"/>
                  </a:cxn>
                  <a:cxn ang="0">
                    <a:pos x="238" y="563"/>
                  </a:cxn>
                  <a:cxn ang="0">
                    <a:pos x="268" y="563"/>
                  </a:cxn>
                  <a:cxn ang="0">
                    <a:pos x="311" y="515"/>
                  </a:cxn>
                  <a:cxn ang="0">
                    <a:pos x="335" y="467"/>
                  </a:cxn>
                  <a:cxn ang="0">
                    <a:pos x="353" y="419"/>
                  </a:cxn>
                  <a:cxn ang="0">
                    <a:pos x="360" y="365"/>
                  </a:cxn>
                  <a:cxn ang="0">
                    <a:pos x="360" y="365"/>
                  </a:cxn>
                </a:cxnLst>
                <a:rect l="0" t="0" r="r" b="b"/>
                <a:pathLst>
                  <a:path w="360" h="563">
                    <a:moveTo>
                      <a:pt x="360" y="365"/>
                    </a:moveTo>
                    <a:lnTo>
                      <a:pt x="353" y="305"/>
                    </a:lnTo>
                    <a:lnTo>
                      <a:pt x="335" y="251"/>
                    </a:lnTo>
                    <a:lnTo>
                      <a:pt x="305" y="204"/>
                    </a:lnTo>
                    <a:lnTo>
                      <a:pt x="262" y="156"/>
                    </a:lnTo>
                    <a:lnTo>
                      <a:pt x="213" y="108"/>
                    </a:lnTo>
                    <a:lnTo>
                      <a:pt x="159" y="66"/>
                    </a:lnTo>
                    <a:lnTo>
                      <a:pt x="92" y="30"/>
                    </a:lnTo>
                    <a:lnTo>
                      <a:pt x="19" y="0"/>
                    </a:lnTo>
                    <a:lnTo>
                      <a:pt x="0" y="12"/>
                    </a:lnTo>
                    <a:lnTo>
                      <a:pt x="67" y="42"/>
                    </a:lnTo>
                    <a:lnTo>
                      <a:pt x="134" y="78"/>
                    </a:lnTo>
                    <a:lnTo>
                      <a:pt x="189" y="114"/>
                    </a:lnTo>
                    <a:lnTo>
                      <a:pt x="238" y="162"/>
                    </a:lnTo>
                    <a:lnTo>
                      <a:pt x="274" y="210"/>
                    </a:lnTo>
                    <a:lnTo>
                      <a:pt x="299" y="257"/>
                    </a:lnTo>
                    <a:lnTo>
                      <a:pt x="317" y="311"/>
                    </a:lnTo>
                    <a:lnTo>
                      <a:pt x="323" y="365"/>
                    </a:lnTo>
                    <a:lnTo>
                      <a:pt x="317" y="419"/>
                    </a:lnTo>
                    <a:lnTo>
                      <a:pt x="299" y="467"/>
                    </a:lnTo>
                    <a:lnTo>
                      <a:pt x="274" y="515"/>
                    </a:lnTo>
                    <a:lnTo>
                      <a:pt x="238" y="563"/>
                    </a:lnTo>
                    <a:lnTo>
                      <a:pt x="268" y="563"/>
                    </a:lnTo>
                    <a:lnTo>
                      <a:pt x="311" y="515"/>
                    </a:lnTo>
                    <a:lnTo>
                      <a:pt x="335" y="467"/>
                    </a:lnTo>
                    <a:lnTo>
                      <a:pt x="353" y="419"/>
                    </a:lnTo>
                    <a:lnTo>
                      <a:pt x="360" y="365"/>
                    </a:lnTo>
                    <a:lnTo>
                      <a:pt x="360" y="365"/>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pPr>
                  <a:defRPr/>
                </a:pPr>
                <a:endParaRPr lang="en-US" dirty="0">
                  <a:latin typeface="Arial" charset="0"/>
                </a:endParaRPr>
              </a:p>
            </p:txBody>
          </p:sp>
          <p:sp>
            <p:nvSpPr>
              <p:cNvPr id="249889" name="Freeform 33"/>
              <p:cNvSpPr>
                <a:spLocks/>
              </p:cNvSpPr>
              <p:nvPr/>
            </p:nvSpPr>
            <p:spPr bwMode="hidden">
              <a:xfrm>
                <a:off x="2318" y="3631"/>
                <a:ext cx="1078" cy="425"/>
              </a:xfrm>
              <a:custGeom>
                <a:avLst/>
                <a:gdLst/>
                <a:ahLst/>
                <a:cxnLst>
                  <a:cxn ang="0">
                    <a:pos x="1053" y="425"/>
                  </a:cxn>
                  <a:cxn ang="0">
                    <a:pos x="1078" y="419"/>
                  </a:cxn>
                  <a:cxn ang="0">
                    <a:pos x="1066" y="377"/>
                  </a:cxn>
                  <a:cxn ang="0">
                    <a:pos x="1047" y="336"/>
                  </a:cxn>
                  <a:cxn ang="0">
                    <a:pos x="986" y="252"/>
                  </a:cxn>
                  <a:cxn ang="0">
                    <a:pos x="907" y="180"/>
                  </a:cxn>
                  <a:cxn ang="0">
                    <a:pos x="810" y="120"/>
                  </a:cxn>
                  <a:cxn ang="0">
                    <a:pos x="694" y="72"/>
                  </a:cxn>
                  <a:cxn ang="0">
                    <a:pos x="560" y="30"/>
                  </a:cxn>
                  <a:cxn ang="0">
                    <a:pos x="420" y="6"/>
                  </a:cxn>
                  <a:cxn ang="0">
                    <a:pos x="268" y="0"/>
                  </a:cxn>
                  <a:cxn ang="0">
                    <a:pos x="134" y="6"/>
                  </a:cxn>
                  <a:cxn ang="0">
                    <a:pos x="0" y="24"/>
                  </a:cxn>
                  <a:cxn ang="0">
                    <a:pos x="12" y="36"/>
                  </a:cxn>
                  <a:cxn ang="0">
                    <a:pos x="134" y="18"/>
                  </a:cxn>
                  <a:cxn ang="0">
                    <a:pos x="268" y="12"/>
                  </a:cxn>
                  <a:cxn ang="0">
                    <a:pos x="420" y="18"/>
                  </a:cxn>
                  <a:cxn ang="0">
                    <a:pos x="554" y="42"/>
                  </a:cxn>
                  <a:cxn ang="0">
                    <a:pos x="682" y="84"/>
                  </a:cxn>
                  <a:cxn ang="0">
                    <a:pos x="798" y="132"/>
                  </a:cxn>
                  <a:cxn ang="0">
                    <a:pos x="895" y="192"/>
                  </a:cxn>
                  <a:cxn ang="0">
                    <a:pos x="968" y="264"/>
                  </a:cxn>
                  <a:cxn ang="0">
                    <a:pos x="999" y="300"/>
                  </a:cxn>
                  <a:cxn ang="0">
                    <a:pos x="1023" y="342"/>
                  </a:cxn>
                  <a:cxn ang="0">
                    <a:pos x="1041" y="383"/>
                  </a:cxn>
                  <a:cxn ang="0">
                    <a:pos x="1053" y="425"/>
                  </a:cxn>
                  <a:cxn ang="0">
                    <a:pos x="1053" y="425"/>
                  </a:cxn>
                </a:cxnLst>
                <a:rect l="0" t="0" r="r" b="b"/>
                <a:pathLst>
                  <a:path w="1078" h="425">
                    <a:moveTo>
                      <a:pt x="1053" y="425"/>
                    </a:moveTo>
                    <a:lnTo>
                      <a:pt x="1078" y="419"/>
                    </a:lnTo>
                    <a:lnTo>
                      <a:pt x="1066" y="377"/>
                    </a:lnTo>
                    <a:lnTo>
                      <a:pt x="1047" y="336"/>
                    </a:lnTo>
                    <a:lnTo>
                      <a:pt x="986" y="252"/>
                    </a:lnTo>
                    <a:lnTo>
                      <a:pt x="907" y="180"/>
                    </a:lnTo>
                    <a:lnTo>
                      <a:pt x="810" y="120"/>
                    </a:lnTo>
                    <a:lnTo>
                      <a:pt x="694" y="72"/>
                    </a:lnTo>
                    <a:lnTo>
                      <a:pt x="560" y="30"/>
                    </a:lnTo>
                    <a:lnTo>
                      <a:pt x="420" y="6"/>
                    </a:lnTo>
                    <a:lnTo>
                      <a:pt x="268" y="0"/>
                    </a:lnTo>
                    <a:lnTo>
                      <a:pt x="134" y="6"/>
                    </a:lnTo>
                    <a:lnTo>
                      <a:pt x="0" y="24"/>
                    </a:lnTo>
                    <a:lnTo>
                      <a:pt x="12" y="36"/>
                    </a:lnTo>
                    <a:lnTo>
                      <a:pt x="134" y="18"/>
                    </a:lnTo>
                    <a:lnTo>
                      <a:pt x="268" y="12"/>
                    </a:lnTo>
                    <a:lnTo>
                      <a:pt x="420" y="18"/>
                    </a:lnTo>
                    <a:lnTo>
                      <a:pt x="554" y="42"/>
                    </a:lnTo>
                    <a:lnTo>
                      <a:pt x="682" y="84"/>
                    </a:lnTo>
                    <a:lnTo>
                      <a:pt x="798" y="132"/>
                    </a:lnTo>
                    <a:lnTo>
                      <a:pt x="895" y="192"/>
                    </a:lnTo>
                    <a:lnTo>
                      <a:pt x="968" y="264"/>
                    </a:lnTo>
                    <a:lnTo>
                      <a:pt x="999" y="300"/>
                    </a:lnTo>
                    <a:lnTo>
                      <a:pt x="1023" y="342"/>
                    </a:lnTo>
                    <a:lnTo>
                      <a:pt x="1041" y="383"/>
                    </a:lnTo>
                    <a:lnTo>
                      <a:pt x="1053" y="425"/>
                    </a:lnTo>
                    <a:lnTo>
                      <a:pt x="1053" y="425"/>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pPr>
                  <a:defRPr/>
                </a:pPr>
                <a:endParaRPr lang="en-US" dirty="0">
                  <a:latin typeface="Arial" charset="0"/>
                </a:endParaRPr>
              </a:p>
            </p:txBody>
          </p:sp>
          <p:sp>
            <p:nvSpPr>
              <p:cNvPr id="249890" name="Freeform 34"/>
              <p:cNvSpPr>
                <a:spLocks/>
              </p:cNvSpPr>
              <p:nvPr/>
            </p:nvSpPr>
            <p:spPr bwMode="hidden">
              <a:xfrm>
                <a:off x="3304" y="4080"/>
                <a:ext cx="98" cy="234"/>
              </a:xfrm>
              <a:custGeom>
                <a:avLst/>
                <a:gdLst/>
                <a:ahLst/>
                <a:cxnLst>
                  <a:cxn ang="0">
                    <a:pos x="0" y="234"/>
                  </a:cxn>
                  <a:cxn ang="0">
                    <a:pos x="25" y="234"/>
                  </a:cxn>
                  <a:cxn ang="0">
                    <a:pos x="55" y="186"/>
                  </a:cxn>
                  <a:cxn ang="0">
                    <a:pos x="80" y="138"/>
                  </a:cxn>
                  <a:cxn ang="0">
                    <a:pos x="92" y="90"/>
                  </a:cxn>
                  <a:cxn ang="0">
                    <a:pos x="98" y="36"/>
                  </a:cxn>
                  <a:cxn ang="0">
                    <a:pos x="98" y="0"/>
                  </a:cxn>
                  <a:cxn ang="0">
                    <a:pos x="74" y="0"/>
                  </a:cxn>
                  <a:cxn ang="0">
                    <a:pos x="74" y="36"/>
                  </a:cxn>
                  <a:cxn ang="0">
                    <a:pos x="67" y="90"/>
                  </a:cxn>
                  <a:cxn ang="0">
                    <a:pos x="55" y="138"/>
                  </a:cxn>
                  <a:cxn ang="0">
                    <a:pos x="31" y="186"/>
                  </a:cxn>
                  <a:cxn ang="0">
                    <a:pos x="0" y="234"/>
                  </a:cxn>
                  <a:cxn ang="0">
                    <a:pos x="0" y="234"/>
                  </a:cxn>
                </a:cxnLst>
                <a:rect l="0" t="0" r="r" b="b"/>
                <a:pathLst>
                  <a:path w="98" h="234">
                    <a:moveTo>
                      <a:pt x="0" y="234"/>
                    </a:moveTo>
                    <a:lnTo>
                      <a:pt x="25" y="234"/>
                    </a:lnTo>
                    <a:lnTo>
                      <a:pt x="55" y="186"/>
                    </a:lnTo>
                    <a:lnTo>
                      <a:pt x="80" y="138"/>
                    </a:lnTo>
                    <a:lnTo>
                      <a:pt x="92" y="90"/>
                    </a:lnTo>
                    <a:lnTo>
                      <a:pt x="98" y="36"/>
                    </a:lnTo>
                    <a:lnTo>
                      <a:pt x="98" y="0"/>
                    </a:lnTo>
                    <a:lnTo>
                      <a:pt x="74" y="0"/>
                    </a:lnTo>
                    <a:lnTo>
                      <a:pt x="74" y="36"/>
                    </a:lnTo>
                    <a:lnTo>
                      <a:pt x="67" y="90"/>
                    </a:lnTo>
                    <a:lnTo>
                      <a:pt x="55" y="138"/>
                    </a:lnTo>
                    <a:lnTo>
                      <a:pt x="31" y="186"/>
                    </a:lnTo>
                    <a:lnTo>
                      <a:pt x="0" y="234"/>
                    </a:lnTo>
                    <a:lnTo>
                      <a:pt x="0" y="234"/>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pPr>
                  <a:defRPr/>
                </a:pPr>
                <a:endParaRPr lang="en-US" dirty="0">
                  <a:latin typeface="Arial" charset="0"/>
                </a:endParaRPr>
              </a:p>
            </p:txBody>
          </p:sp>
          <p:sp>
            <p:nvSpPr>
              <p:cNvPr id="1084" name="Freeform 35"/>
              <p:cNvSpPr>
                <a:spLocks/>
              </p:cNvSpPr>
              <p:nvPr/>
            </p:nvSpPr>
            <p:spPr bwMode="hidden">
              <a:xfrm>
                <a:off x="1776" y="3673"/>
                <a:ext cx="481" cy="641"/>
              </a:xfrm>
              <a:custGeom>
                <a:avLst/>
                <a:gdLst>
                  <a:gd name="T0" fmla="*/ 18 w 481"/>
                  <a:gd name="T1" fmla="*/ 443 h 641"/>
                  <a:gd name="T2" fmla="*/ 24 w 481"/>
                  <a:gd name="T3" fmla="*/ 371 h 641"/>
                  <a:gd name="T4" fmla="*/ 55 w 481"/>
                  <a:gd name="T5" fmla="*/ 305 h 641"/>
                  <a:gd name="T6" fmla="*/ 91 w 481"/>
                  <a:gd name="T7" fmla="*/ 246 h 641"/>
                  <a:gd name="T8" fmla="*/ 146 w 481"/>
                  <a:gd name="T9" fmla="*/ 186 h 641"/>
                  <a:gd name="T10" fmla="*/ 213 w 481"/>
                  <a:gd name="T11" fmla="*/ 132 h 641"/>
                  <a:gd name="T12" fmla="*/ 292 w 481"/>
                  <a:gd name="T13" fmla="*/ 84 h 641"/>
                  <a:gd name="T14" fmla="*/ 384 w 481"/>
                  <a:gd name="T15" fmla="*/ 48 h 641"/>
                  <a:gd name="T16" fmla="*/ 481 w 481"/>
                  <a:gd name="T17" fmla="*/ 12 h 641"/>
                  <a:gd name="T18" fmla="*/ 457 w 481"/>
                  <a:gd name="T19" fmla="*/ 0 h 641"/>
                  <a:gd name="T20" fmla="*/ 359 w 481"/>
                  <a:gd name="T21" fmla="*/ 36 h 641"/>
                  <a:gd name="T22" fmla="*/ 274 w 481"/>
                  <a:gd name="T23" fmla="*/ 78 h 641"/>
                  <a:gd name="T24" fmla="*/ 195 w 481"/>
                  <a:gd name="T25" fmla="*/ 126 h 641"/>
                  <a:gd name="T26" fmla="*/ 128 w 481"/>
                  <a:gd name="T27" fmla="*/ 180 h 641"/>
                  <a:gd name="T28" fmla="*/ 73 w 481"/>
                  <a:gd name="T29" fmla="*/ 240 h 641"/>
                  <a:gd name="T30" fmla="*/ 37 w 481"/>
                  <a:gd name="T31" fmla="*/ 305 h 641"/>
                  <a:gd name="T32" fmla="*/ 6 w 481"/>
                  <a:gd name="T33" fmla="*/ 371 h 641"/>
                  <a:gd name="T34" fmla="*/ 0 w 481"/>
                  <a:gd name="T35" fmla="*/ 443 h 641"/>
                  <a:gd name="T36" fmla="*/ 6 w 481"/>
                  <a:gd name="T37" fmla="*/ 497 h 641"/>
                  <a:gd name="T38" fmla="*/ 18 w 481"/>
                  <a:gd name="T39" fmla="*/ 545 h 641"/>
                  <a:gd name="T40" fmla="*/ 43 w 481"/>
                  <a:gd name="T41" fmla="*/ 593 h 641"/>
                  <a:gd name="T42" fmla="*/ 73 w 481"/>
                  <a:gd name="T43" fmla="*/ 641 h 641"/>
                  <a:gd name="T44" fmla="*/ 97 w 481"/>
                  <a:gd name="T45" fmla="*/ 641 h 641"/>
                  <a:gd name="T46" fmla="*/ 67 w 481"/>
                  <a:gd name="T47" fmla="*/ 593 h 641"/>
                  <a:gd name="T48" fmla="*/ 43 w 481"/>
                  <a:gd name="T49" fmla="*/ 545 h 641"/>
                  <a:gd name="T50" fmla="*/ 24 w 481"/>
                  <a:gd name="T51" fmla="*/ 497 h 641"/>
                  <a:gd name="T52" fmla="*/ 18 w 481"/>
                  <a:gd name="T53" fmla="*/ 443 h 641"/>
                  <a:gd name="T54" fmla="*/ 18 w 481"/>
                  <a:gd name="T55" fmla="*/ 443 h 64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481" h="641">
                    <a:moveTo>
                      <a:pt x="18" y="443"/>
                    </a:moveTo>
                    <a:lnTo>
                      <a:pt x="24" y="371"/>
                    </a:lnTo>
                    <a:lnTo>
                      <a:pt x="55" y="305"/>
                    </a:lnTo>
                    <a:lnTo>
                      <a:pt x="91" y="246"/>
                    </a:lnTo>
                    <a:lnTo>
                      <a:pt x="146" y="186"/>
                    </a:lnTo>
                    <a:lnTo>
                      <a:pt x="213" y="132"/>
                    </a:lnTo>
                    <a:lnTo>
                      <a:pt x="292" y="84"/>
                    </a:lnTo>
                    <a:lnTo>
                      <a:pt x="384" y="48"/>
                    </a:lnTo>
                    <a:lnTo>
                      <a:pt x="481" y="12"/>
                    </a:lnTo>
                    <a:lnTo>
                      <a:pt x="457" y="0"/>
                    </a:lnTo>
                    <a:lnTo>
                      <a:pt x="359" y="36"/>
                    </a:lnTo>
                    <a:lnTo>
                      <a:pt x="274" y="78"/>
                    </a:lnTo>
                    <a:lnTo>
                      <a:pt x="195" y="126"/>
                    </a:lnTo>
                    <a:lnTo>
                      <a:pt x="128" y="180"/>
                    </a:lnTo>
                    <a:lnTo>
                      <a:pt x="73" y="240"/>
                    </a:lnTo>
                    <a:lnTo>
                      <a:pt x="37" y="305"/>
                    </a:lnTo>
                    <a:lnTo>
                      <a:pt x="6" y="371"/>
                    </a:lnTo>
                    <a:lnTo>
                      <a:pt x="0" y="443"/>
                    </a:lnTo>
                    <a:lnTo>
                      <a:pt x="6" y="497"/>
                    </a:lnTo>
                    <a:lnTo>
                      <a:pt x="18" y="545"/>
                    </a:lnTo>
                    <a:lnTo>
                      <a:pt x="43" y="593"/>
                    </a:lnTo>
                    <a:lnTo>
                      <a:pt x="73" y="641"/>
                    </a:lnTo>
                    <a:lnTo>
                      <a:pt x="97" y="641"/>
                    </a:lnTo>
                    <a:lnTo>
                      <a:pt x="67" y="593"/>
                    </a:lnTo>
                    <a:lnTo>
                      <a:pt x="43" y="545"/>
                    </a:lnTo>
                    <a:lnTo>
                      <a:pt x="24" y="497"/>
                    </a:lnTo>
                    <a:lnTo>
                      <a:pt x="18" y="443"/>
                    </a:lnTo>
                    <a:close/>
                  </a:path>
                </a:pathLst>
              </a:custGeom>
              <a:solidFill>
                <a:schemeClr val="accent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grpSp>
        <p:grpSp>
          <p:nvGrpSpPr>
            <p:cNvPr id="1036" name="Group 36"/>
            <p:cNvGrpSpPr>
              <a:grpSpLocks/>
            </p:cNvGrpSpPr>
            <p:nvPr userDrawn="1"/>
          </p:nvGrpSpPr>
          <p:grpSpPr bwMode="auto">
            <a:xfrm>
              <a:off x="4128" y="3360"/>
              <a:ext cx="1351" cy="821"/>
              <a:chOff x="4128" y="3360"/>
              <a:chExt cx="1351" cy="821"/>
            </a:xfrm>
          </p:grpSpPr>
          <p:sp>
            <p:nvSpPr>
              <p:cNvPr id="249893" name="Freeform 37"/>
              <p:cNvSpPr>
                <a:spLocks noEditPoints="1"/>
              </p:cNvSpPr>
              <p:nvPr/>
            </p:nvSpPr>
            <p:spPr bwMode="hidden">
              <a:xfrm>
                <a:off x="4200" y="3402"/>
                <a:ext cx="1201" cy="731"/>
              </a:xfrm>
              <a:custGeom>
                <a:avLst/>
                <a:gdLst/>
                <a:ahLst/>
                <a:cxnLst>
                  <a:cxn ang="0">
                    <a:pos x="484" y="6"/>
                  </a:cxn>
                  <a:cxn ang="0">
                    <a:pos x="263" y="60"/>
                  </a:cxn>
                  <a:cxn ang="0">
                    <a:pos x="101" y="162"/>
                  </a:cxn>
                  <a:cxn ang="0">
                    <a:pos x="12" y="294"/>
                  </a:cxn>
                  <a:cxn ang="0">
                    <a:pos x="0" y="366"/>
                  </a:cxn>
                  <a:cxn ang="0">
                    <a:pos x="12" y="437"/>
                  </a:cxn>
                  <a:cxn ang="0">
                    <a:pos x="101" y="569"/>
                  </a:cxn>
                  <a:cxn ang="0">
                    <a:pos x="263" y="671"/>
                  </a:cxn>
                  <a:cxn ang="0">
                    <a:pos x="484" y="725"/>
                  </a:cxn>
                  <a:cxn ang="0">
                    <a:pos x="723" y="725"/>
                  </a:cxn>
                  <a:cxn ang="0">
                    <a:pos x="938" y="671"/>
                  </a:cxn>
                  <a:cxn ang="0">
                    <a:pos x="1100" y="569"/>
                  </a:cxn>
                  <a:cxn ang="0">
                    <a:pos x="1189" y="437"/>
                  </a:cxn>
                  <a:cxn ang="0">
                    <a:pos x="1201" y="366"/>
                  </a:cxn>
                  <a:cxn ang="0">
                    <a:pos x="1189" y="294"/>
                  </a:cxn>
                  <a:cxn ang="0">
                    <a:pos x="1100" y="162"/>
                  </a:cxn>
                  <a:cxn ang="0">
                    <a:pos x="938" y="60"/>
                  </a:cxn>
                  <a:cxn ang="0">
                    <a:pos x="723" y="6"/>
                  </a:cxn>
                  <a:cxn ang="0">
                    <a:pos x="604" y="0"/>
                  </a:cxn>
                  <a:cxn ang="0">
                    <a:pos x="490" y="701"/>
                  </a:cxn>
                  <a:cxn ang="0">
                    <a:pos x="287" y="647"/>
                  </a:cxn>
                  <a:cxn ang="0">
                    <a:pos x="131" y="557"/>
                  </a:cxn>
                  <a:cxn ang="0">
                    <a:pos x="48" y="437"/>
                  </a:cxn>
                  <a:cxn ang="0">
                    <a:pos x="36" y="366"/>
                  </a:cxn>
                  <a:cxn ang="0">
                    <a:pos x="48" y="300"/>
                  </a:cxn>
                  <a:cxn ang="0">
                    <a:pos x="131" y="174"/>
                  </a:cxn>
                  <a:cxn ang="0">
                    <a:pos x="287" y="84"/>
                  </a:cxn>
                  <a:cxn ang="0">
                    <a:pos x="490" y="30"/>
                  </a:cxn>
                  <a:cxn ang="0">
                    <a:pos x="717" y="30"/>
                  </a:cxn>
                  <a:cxn ang="0">
                    <a:pos x="920" y="84"/>
                  </a:cxn>
                  <a:cxn ang="0">
                    <a:pos x="1070" y="174"/>
                  </a:cxn>
                  <a:cxn ang="0">
                    <a:pos x="1153" y="300"/>
                  </a:cxn>
                  <a:cxn ang="0">
                    <a:pos x="1153" y="437"/>
                  </a:cxn>
                  <a:cxn ang="0">
                    <a:pos x="1070" y="557"/>
                  </a:cxn>
                  <a:cxn ang="0">
                    <a:pos x="920" y="647"/>
                  </a:cxn>
                  <a:cxn ang="0">
                    <a:pos x="717" y="701"/>
                  </a:cxn>
                  <a:cxn ang="0">
                    <a:pos x="604" y="707"/>
                  </a:cxn>
                </a:cxnLst>
                <a:rect l="0" t="0" r="r" b="b"/>
                <a:pathLst>
                  <a:path w="1201" h="731">
                    <a:moveTo>
                      <a:pt x="604" y="0"/>
                    </a:moveTo>
                    <a:lnTo>
                      <a:pt x="484" y="6"/>
                    </a:lnTo>
                    <a:lnTo>
                      <a:pt x="370" y="30"/>
                    </a:lnTo>
                    <a:lnTo>
                      <a:pt x="263" y="60"/>
                    </a:lnTo>
                    <a:lnTo>
                      <a:pt x="179" y="108"/>
                    </a:lnTo>
                    <a:lnTo>
                      <a:pt x="101" y="162"/>
                    </a:lnTo>
                    <a:lnTo>
                      <a:pt x="48" y="222"/>
                    </a:lnTo>
                    <a:lnTo>
                      <a:pt x="12" y="294"/>
                    </a:lnTo>
                    <a:lnTo>
                      <a:pt x="6" y="330"/>
                    </a:lnTo>
                    <a:lnTo>
                      <a:pt x="0" y="366"/>
                    </a:lnTo>
                    <a:lnTo>
                      <a:pt x="6" y="401"/>
                    </a:lnTo>
                    <a:lnTo>
                      <a:pt x="12" y="437"/>
                    </a:lnTo>
                    <a:lnTo>
                      <a:pt x="48" y="509"/>
                    </a:lnTo>
                    <a:lnTo>
                      <a:pt x="101" y="569"/>
                    </a:lnTo>
                    <a:lnTo>
                      <a:pt x="179" y="623"/>
                    </a:lnTo>
                    <a:lnTo>
                      <a:pt x="263" y="671"/>
                    </a:lnTo>
                    <a:lnTo>
                      <a:pt x="370" y="701"/>
                    </a:lnTo>
                    <a:lnTo>
                      <a:pt x="484" y="725"/>
                    </a:lnTo>
                    <a:lnTo>
                      <a:pt x="604" y="731"/>
                    </a:lnTo>
                    <a:lnTo>
                      <a:pt x="723" y="725"/>
                    </a:lnTo>
                    <a:lnTo>
                      <a:pt x="837" y="701"/>
                    </a:lnTo>
                    <a:lnTo>
                      <a:pt x="938" y="671"/>
                    </a:lnTo>
                    <a:lnTo>
                      <a:pt x="1028" y="623"/>
                    </a:lnTo>
                    <a:lnTo>
                      <a:pt x="1100" y="569"/>
                    </a:lnTo>
                    <a:lnTo>
                      <a:pt x="1153" y="509"/>
                    </a:lnTo>
                    <a:lnTo>
                      <a:pt x="1189" y="437"/>
                    </a:lnTo>
                    <a:lnTo>
                      <a:pt x="1201" y="401"/>
                    </a:lnTo>
                    <a:lnTo>
                      <a:pt x="1201" y="366"/>
                    </a:lnTo>
                    <a:lnTo>
                      <a:pt x="1201" y="330"/>
                    </a:lnTo>
                    <a:lnTo>
                      <a:pt x="1189" y="294"/>
                    </a:lnTo>
                    <a:lnTo>
                      <a:pt x="1153" y="222"/>
                    </a:lnTo>
                    <a:lnTo>
                      <a:pt x="1100" y="162"/>
                    </a:lnTo>
                    <a:lnTo>
                      <a:pt x="1028" y="108"/>
                    </a:lnTo>
                    <a:lnTo>
                      <a:pt x="938" y="60"/>
                    </a:lnTo>
                    <a:lnTo>
                      <a:pt x="837" y="30"/>
                    </a:lnTo>
                    <a:lnTo>
                      <a:pt x="723" y="6"/>
                    </a:lnTo>
                    <a:lnTo>
                      <a:pt x="604" y="0"/>
                    </a:lnTo>
                    <a:lnTo>
                      <a:pt x="604" y="0"/>
                    </a:lnTo>
                    <a:close/>
                    <a:moveTo>
                      <a:pt x="604" y="707"/>
                    </a:moveTo>
                    <a:lnTo>
                      <a:pt x="490" y="701"/>
                    </a:lnTo>
                    <a:lnTo>
                      <a:pt x="382" y="683"/>
                    </a:lnTo>
                    <a:lnTo>
                      <a:pt x="287" y="647"/>
                    </a:lnTo>
                    <a:lnTo>
                      <a:pt x="203" y="611"/>
                    </a:lnTo>
                    <a:lnTo>
                      <a:pt x="131" y="557"/>
                    </a:lnTo>
                    <a:lnTo>
                      <a:pt x="83" y="497"/>
                    </a:lnTo>
                    <a:lnTo>
                      <a:pt x="48" y="437"/>
                    </a:lnTo>
                    <a:lnTo>
                      <a:pt x="42" y="401"/>
                    </a:lnTo>
                    <a:lnTo>
                      <a:pt x="36" y="366"/>
                    </a:lnTo>
                    <a:lnTo>
                      <a:pt x="42" y="330"/>
                    </a:lnTo>
                    <a:lnTo>
                      <a:pt x="48" y="300"/>
                    </a:lnTo>
                    <a:lnTo>
                      <a:pt x="83" y="234"/>
                    </a:lnTo>
                    <a:lnTo>
                      <a:pt x="131" y="174"/>
                    </a:lnTo>
                    <a:lnTo>
                      <a:pt x="203" y="126"/>
                    </a:lnTo>
                    <a:lnTo>
                      <a:pt x="287" y="84"/>
                    </a:lnTo>
                    <a:lnTo>
                      <a:pt x="382" y="54"/>
                    </a:lnTo>
                    <a:lnTo>
                      <a:pt x="490" y="30"/>
                    </a:lnTo>
                    <a:lnTo>
                      <a:pt x="604" y="24"/>
                    </a:lnTo>
                    <a:lnTo>
                      <a:pt x="717" y="30"/>
                    </a:lnTo>
                    <a:lnTo>
                      <a:pt x="825" y="54"/>
                    </a:lnTo>
                    <a:lnTo>
                      <a:pt x="920" y="84"/>
                    </a:lnTo>
                    <a:lnTo>
                      <a:pt x="1004" y="126"/>
                    </a:lnTo>
                    <a:lnTo>
                      <a:pt x="1070" y="174"/>
                    </a:lnTo>
                    <a:lnTo>
                      <a:pt x="1124" y="234"/>
                    </a:lnTo>
                    <a:lnTo>
                      <a:pt x="1153" y="300"/>
                    </a:lnTo>
                    <a:lnTo>
                      <a:pt x="1165" y="366"/>
                    </a:lnTo>
                    <a:lnTo>
                      <a:pt x="1153" y="437"/>
                    </a:lnTo>
                    <a:lnTo>
                      <a:pt x="1124" y="497"/>
                    </a:lnTo>
                    <a:lnTo>
                      <a:pt x="1070" y="557"/>
                    </a:lnTo>
                    <a:lnTo>
                      <a:pt x="1004" y="611"/>
                    </a:lnTo>
                    <a:lnTo>
                      <a:pt x="920" y="647"/>
                    </a:lnTo>
                    <a:lnTo>
                      <a:pt x="825" y="683"/>
                    </a:lnTo>
                    <a:lnTo>
                      <a:pt x="717" y="701"/>
                    </a:lnTo>
                    <a:lnTo>
                      <a:pt x="604" y="707"/>
                    </a:lnTo>
                    <a:lnTo>
                      <a:pt x="604" y="707"/>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pPr>
                  <a:defRPr/>
                </a:pPr>
                <a:endParaRPr lang="en-US" dirty="0">
                  <a:latin typeface="Arial" charset="0"/>
                </a:endParaRPr>
              </a:p>
            </p:txBody>
          </p:sp>
          <p:sp>
            <p:nvSpPr>
              <p:cNvPr id="249894" name="Freeform 38"/>
              <p:cNvSpPr>
                <a:spLocks/>
              </p:cNvSpPr>
              <p:nvPr/>
            </p:nvSpPr>
            <p:spPr bwMode="hidden">
              <a:xfrm>
                <a:off x="4128" y="3366"/>
                <a:ext cx="544" cy="737"/>
              </a:xfrm>
              <a:custGeom>
                <a:avLst/>
                <a:gdLst/>
                <a:ahLst/>
                <a:cxnLst>
                  <a:cxn ang="0">
                    <a:pos x="24" y="402"/>
                  </a:cxn>
                  <a:cxn ang="0">
                    <a:pos x="36" y="330"/>
                  </a:cxn>
                  <a:cxn ang="0">
                    <a:pos x="66" y="264"/>
                  </a:cxn>
                  <a:cxn ang="0">
                    <a:pos x="108" y="204"/>
                  </a:cxn>
                  <a:cxn ang="0">
                    <a:pos x="173" y="150"/>
                  </a:cxn>
                  <a:cxn ang="0">
                    <a:pos x="251" y="102"/>
                  </a:cxn>
                  <a:cxn ang="0">
                    <a:pos x="335" y="60"/>
                  </a:cxn>
                  <a:cxn ang="0">
                    <a:pos x="436" y="30"/>
                  </a:cxn>
                  <a:cxn ang="0">
                    <a:pos x="544" y="12"/>
                  </a:cxn>
                  <a:cxn ang="0">
                    <a:pos x="544" y="0"/>
                  </a:cxn>
                  <a:cxn ang="0">
                    <a:pos x="430" y="18"/>
                  </a:cxn>
                  <a:cxn ang="0">
                    <a:pos x="329" y="48"/>
                  </a:cxn>
                  <a:cxn ang="0">
                    <a:pos x="233" y="90"/>
                  </a:cxn>
                  <a:cxn ang="0">
                    <a:pos x="155" y="138"/>
                  </a:cxn>
                  <a:cxn ang="0">
                    <a:pos x="90" y="198"/>
                  </a:cxn>
                  <a:cxn ang="0">
                    <a:pos x="42" y="258"/>
                  </a:cxn>
                  <a:cxn ang="0">
                    <a:pos x="12" y="330"/>
                  </a:cxn>
                  <a:cxn ang="0">
                    <a:pos x="0" y="402"/>
                  </a:cxn>
                  <a:cxn ang="0">
                    <a:pos x="6" y="455"/>
                  </a:cxn>
                  <a:cxn ang="0">
                    <a:pos x="18" y="503"/>
                  </a:cxn>
                  <a:cxn ang="0">
                    <a:pos x="42" y="545"/>
                  </a:cxn>
                  <a:cxn ang="0">
                    <a:pos x="78" y="593"/>
                  </a:cxn>
                  <a:cxn ang="0">
                    <a:pos x="114" y="635"/>
                  </a:cxn>
                  <a:cxn ang="0">
                    <a:pos x="161" y="671"/>
                  </a:cxn>
                  <a:cxn ang="0">
                    <a:pos x="221" y="707"/>
                  </a:cxn>
                  <a:cxn ang="0">
                    <a:pos x="281" y="737"/>
                  </a:cxn>
                  <a:cxn ang="0">
                    <a:pos x="323" y="737"/>
                  </a:cxn>
                  <a:cxn ang="0">
                    <a:pos x="257" y="707"/>
                  </a:cxn>
                  <a:cxn ang="0">
                    <a:pos x="203" y="671"/>
                  </a:cxn>
                  <a:cxn ang="0">
                    <a:pos x="149" y="635"/>
                  </a:cxn>
                  <a:cxn ang="0">
                    <a:pos x="108" y="593"/>
                  </a:cxn>
                  <a:cxn ang="0">
                    <a:pos x="72" y="551"/>
                  </a:cxn>
                  <a:cxn ang="0">
                    <a:pos x="48" y="503"/>
                  </a:cxn>
                  <a:cxn ang="0">
                    <a:pos x="30" y="455"/>
                  </a:cxn>
                  <a:cxn ang="0">
                    <a:pos x="24" y="402"/>
                  </a:cxn>
                  <a:cxn ang="0">
                    <a:pos x="24" y="402"/>
                  </a:cxn>
                </a:cxnLst>
                <a:rect l="0" t="0" r="r" b="b"/>
                <a:pathLst>
                  <a:path w="544" h="737">
                    <a:moveTo>
                      <a:pt x="24" y="402"/>
                    </a:moveTo>
                    <a:lnTo>
                      <a:pt x="36" y="330"/>
                    </a:lnTo>
                    <a:lnTo>
                      <a:pt x="66" y="264"/>
                    </a:lnTo>
                    <a:lnTo>
                      <a:pt x="108" y="204"/>
                    </a:lnTo>
                    <a:lnTo>
                      <a:pt x="173" y="150"/>
                    </a:lnTo>
                    <a:lnTo>
                      <a:pt x="251" y="102"/>
                    </a:lnTo>
                    <a:lnTo>
                      <a:pt x="335" y="60"/>
                    </a:lnTo>
                    <a:lnTo>
                      <a:pt x="436" y="30"/>
                    </a:lnTo>
                    <a:lnTo>
                      <a:pt x="544" y="12"/>
                    </a:lnTo>
                    <a:lnTo>
                      <a:pt x="544" y="0"/>
                    </a:lnTo>
                    <a:lnTo>
                      <a:pt x="430" y="18"/>
                    </a:lnTo>
                    <a:lnTo>
                      <a:pt x="329" y="48"/>
                    </a:lnTo>
                    <a:lnTo>
                      <a:pt x="233" y="90"/>
                    </a:lnTo>
                    <a:lnTo>
                      <a:pt x="155" y="138"/>
                    </a:lnTo>
                    <a:lnTo>
                      <a:pt x="90" y="198"/>
                    </a:lnTo>
                    <a:lnTo>
                      <a:pt x="42" y="258"/>
                    </a:lnTo>
                    <a:lnTo>
                      <a:pt x="12" y="330"/>
                    </a:lnTo>
                    <a:lnTo>
                      <a:pt x="0" y="402"/>
                    </a:lnTo>
                    <a:lnTo>
                      <a:pt x="6" y="455"/>
                    </a:lnTo>
                    <a:lnTo>
                      <a:pt x="18" y="503"/>
                    </a:lnTo>
                    <a:lnTo>
                      <a:pt x="42" y="545"/>
                    </a:lnTo>
                    <a:lnTo>
                      <a:pt x="78" y="593"/>
                    </a:lnTo>
                    <a:lnTo>
                      <a:pt x="114" y="635"/>
                    </a:lnTo>
                    <a:lnTo>
                      <a:pt x="161" y="671"/>
                    </a:lnTo>
                    <a:lnTo>
                      <a:pt x="221" y="707"/>
                    </a:lnTo>
                    <a:lnTo>
                      <a:pt x="281" y="737"/>
                    </a:lnTo>
                    <a:lnTo>
                      <a:pt x="323" y="737"/>
                    </a:lnTo>
                    <a:lnTo>
                      <a:pt x="257" y="707"/>
                    </a:lnTo>
                    <a:lnTo>
                      <a:pt x="203" y="671"/>
                    </a:lnTo>
                    <a:lnTo>
                      <a:pt x="149" y="635"/>
                    </a:lnTo>
                    <a:lnTo>
                      <a:pt x="108" y="593"/>
                    </a:lnTo>
                    <a:lnTo>
                      <a:pt x="72" y="551"/>
                    </a:lnTo>
                    <a:lnTo>
                      <a:pt x="48" y="503"/>
                    </a:lnTo>
                    <a:lnTo>
                      <a:pt x="30" y="455"/>
                    </a:lnTo>
                    <a:lnTo>
                      <a:pt x="24" y="402"/>
                    </a:lnTo>
                    <a:lnTo>
                      <a:pt x="24" y="402"/>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pPr>
                  <a:defRPr/>
                </a:pPr>
                <a:endParaRPr lang="en-US" dirty="0">
                  <a:latin typeface="Arial" charset="0"/>
                </a:endParaRPr>
              </a:p>
            </p:txBody>
          </p:sp>
          <p:sp>
            <p:nvSpPr>
              <p:cNvPr id="249895" name="Freeform 39"/>
              <p:cNvSpPr>
                <a:spLocks/>
              </p:cNvSpPr>
              <p:nvPr/>
            </p:nvSpPr>
            <p:spPr bwMode="hidden">
              <a:xfrm>
                <a:off x="4792" y="3360"/>
                <a:ext cx="609" cy="252"/>
              </a:xfrm>
              <a:custGeom>
                <a:avLst/>
                <a:gdLst/>
                <a:ahLst/>
                <a:cxnLst>
                  <a:cxn ang="0">
                    <a:pos x="12" y="12"/>
                  </a:cxn>
                  <a:cxn ang="0">
                    <a:pos x="113" y="18"/>
                  </a:cxn>
                  <a:cxn ang="0">
                    <a:pos x="203" y="30"/>
                  </a:cxn>
                  <a:cxn ang="0">
                    <a:pos x="292" y="48"/>
                  </a:cxn>
                  <a:cxn ang="0">
                    <a:pos x="376" y="78"/>
                  </a:cxn>
                  <a:cxn ang="0">
                    <a:pos x="448" y="114"/>
                  </a:cxn>
                  <a:cxn ang="0">
                    <a:pos x="514" y="156"/>
                  </a:cxn>
                  <a:cxn ang="0">
                    <a:pos x="567" y="198"/>
                  </a:cxn>
                  <a:cxn ang="0">
                    <a:pos x="609" y="252"/>
                  </a:cxn>
                  <a:cxn ang="0">
                    <a:pos x="609" y="216"/>
                  </a:cxn>
                  <a:cxn ang="0">
                    <a:pos x="561" y="168"/>
                  </a:cxn>
                  <a:cxn ang="0">
                    <a:pos x="502" y="126"/>
                  </a:cxn>
                  <a:cxn ang="0">
                    <a:pos x="436" y="90"/>
                  </a:cxn>
                  <a:cxn ang="0">
                    <a:pos x="364" y="60"/>
                  </a:cxn>
                  <a:cxn ang="0">
                    <a:pos x="286" y="36"/>
                  </a:cxn>
                  <a:cxn ang="0">
                    <a:pos x="197" y="18"/>
                  </a:cxn>
                  <a:cxn ang="0">
                    <a:pos x="107" y="6"/>
                  </a:cxn>
                  <a:cxn ang="0">
                    <a:pos x="12" y="0"/>
                  </a:cxn>
                  <a:cxn ang="0">
                    <a:pos x="6" y="0"/>
                  </a:cxn>
                  <a:cxn ang="0">
                    <a:pos x="0" y="0"/>
                  </a:cxn>
                  <a:cxn ang="0">
                    <a:pos x="0" y="12"/>
                  </a:cxn>
                  <a:cxn ang="0">
                    <a:pos x="6" y="12"/>
                  </a:cxn>
                  <a:cxn ang="0">
                    <a:pos x="12" y="12"/>
                  </a:cxn>
                  <a:cxn ang="0">
                    <a:pos x="12" y="12"/>
                  </a:cxn>
                </a:cxnLst>
                <a:rect l="0" t="0" r="r" b="b"/>
                <a:pathLst>
                  <a:path w="609" h="252">
                    <a:moveTo>
                      <a:pt x="12" y="12"/>
                    </a:moveTo>
                    <a:lnTo>
                      <a:pt x="113" y="18"/>
                    </a:lnTo>
                    <a:lnTo>
                      <a:pt x="203" y="30"/>
                    </a:lnTo>
                    <a:lnTo>
                      <a:pt x="292" y="48"/>
                    </a:lnTo>
                    <a:lnTo>
                      <a:pt x="376" y="78"/>
                    </a:lnTo>
                    <a:lnTo>
                      <a:pt x="448" y="114"/>
                    </a:lnTo>
                    <a:lnTo>
                      <a:pt x="514" y="156"/>
                    </a:lnTo>
                    <a:lnTo>
                      <a:pt x="567" y="198"/>
                    </a:lnTo>
                    <a:lnTo>
                      <a:pt x="609" y="252"/>
                    </a:lnTo>
                    <a:lnTo>
                      <a:pt x="609" y="216"/>
                    </a:lnTo>
                    <a:lnTo>
                      <a:pt x="561" y="168"/>
                    </a:lnTo>
                    <a:lnTo>
                      <a:pt x="502" y="126"/>
                    </a:lnTo>
                    <a:lnTo>
                      <a:pt x="436" y="90"/>
                    </a:lnTo>
                    <a:lnTo>
                      <a:pt x="364" y="60"/>
                    </a:lnTo>
                    <a:lnTo>
                      <a:pt x="286" y="36"/>
                    </a:lnTo>
                    <a:lnTo>
                      <a:pt x="197" y="18"/>
                    </a:lnTo>
                    <a:lnTo>
                      <a:pt x="107" y="6"/>
                    </a:lnTo>
                    <a:lnTo>
                      <a:pt x="12" y="0"/>
                    </a:lnTo>
                    <a:lnTo>
                      <a:pt x="6" y="0"/>
                    </a:lnTo>
                    <a:lnTo>
                      <a:pt x="0" y="0"/>
                    </a:lnTo>
                    <a:lnTo>
                      <a:pt x="0" y="12"/>
                    </a:lnTo>
                    <a:lnTo>
                      <a:pt x="6" y="12"/>
                    </a:lnTo>
                    <a:lnTo>
                      <a:pt x="12" y="12"/>
                    </a:lnTo>
                    <a:lnTo>
                      <a:pt x="12" y="12"/>
                    </a:lnTo>
                    <a:close/>
                  </a:path>
                </a:pathLst>
              </a:custGeom>
              <a:gradFill rotWithShape="0">
                <a:gsLst>
                  <a:gs pos="0">
                    <a:schemeClr val="accent2">
                      <a:gamma/>
                      <a:tint val="94118"/>
                      <a:invGamma/>
                    </a:schemeClr>
                  </a:gs>
                  <a:gs pos="100000">
                    <a:schemeClr val="accent2"/>
                  </a:gs>
                </a:gsLst>
                <a:lin ang="5400000" scaled="1"/>
              </a:gradFill>
              <a:ln w="9525">
                <a:noFill/>
                <a:round/>
                <a:headEnd/>
                <a:tailEnd/>
              </a:ln>
            </p:spPr>
            <p:txBody>
              <a:bodyPr/>
              <a:lstStyle/>
              <a:p>
                <a:pPr>
                  <a:defRPr/>
                </a:pPr>
                <a:endParaRPr lang="en-US" dirty="0">
                  <a:latin typeface="Arial" charset="0"/>
                </a:endParaRPr>
              </a:p>
            </p:txBody>
          </p:sp>
          <p:sp>
            <p:nvSpPr>
              <p:cNvPr id="249896" name="Freeform 40"/>
              <p:cNvSpPr>
                <a:spLocks/>
              </p:cNvSpPr>
              <p:nvPr/>
            </p:nvSpPr>
            <p:spPr bwMode="hidden">
              <a:xfrm>
                <a:off x="5246" y="4007"/>
                <a:ext cx="72" cy="54"/>
              </a:xfrm>
              <a:custGeom>
                <a:avLst/>
                <a:gdLst/>
                <a:ahLst/>
                <a:cxnLst>
                  <a:cxn ang="0">
                    <a:pos x="72" y="0"/>
                  </a:cxn>
                  <a:cxn ang="0">
                    <a:pos x="36" y="30"/>
                  </a:cxn>
                  <a:cxn ang="0">
                    <a:pos x="0" y="54"/>
                  </a:cxn>
                  <a:cxn ang="0">
                    <a:pos x="36" y="54"/>
                  </a:cxn>
                  <a:cxn ang="0">
                    <a:pos x="54" y="42"/>
                  </a:cxn>
                  <a:cxn ang="0">
                    <a:pos x="72" y="24"/>
                  </a:cxn>
                  <a:cxn ang="0">
                    <a:pos x="72" y="24"/>
                  </a:cxn>
                  <a:cxn ang="0">
                    <a:pos x="72" y="0"/>
                  </a:cxn>
                  <a:cxn ang="0">
                    <a:pos x="72" y="0"/>
                  </a:cxn>
                </a:cxnLst>
                <a:rect l="0" t="0" r="r" b="b"/>
                <a:pathLst>
                  <a:path w="72" h="54">
                    <a:moveTo>
                      <a:pt x="72" y="0"/>
                    </a:moveTo>
                    <a:lnTo>
                      <a:pt x="36" y="30"/>
                    </a:lnTo>
                    <a:lnTo>
                      <a:pt x="0" y="54"/>
                    </a:lnTo>
                    <a:lnTo>
                      <a:pt x="36" y="54"/>
                    </a:lnTo>
                    <a:lnTo>
                      <a:pt x="54" y="42"/>
                    </a:lnTo>
                    <a:lnTo>
                      <a:pt x="72" y="24"/>
                    </a:lnTo>
                    <a:lnTo>
                      <a:pt x="72" y="24"/>
                    </a:lnTo>
                    <a:lnTo>
                      <a:pt x="72" y="0"/>
                    </a:lnTo>
                    <a:lnTo>
                      <a:pt x="72" y="0"/>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pPr>
                  <a:defRPr/>
                </a:pPr>
                <a:endParaRPr lang="en-US" dirty="0">
                  <a:latin typeface="Arial" charset="0"/>
                </a:endParaRPr>
              </a:p>
            </p:txBody>
          </p:sp>
          <p:sp>
            <p:nvSpPr>
              <p:cNvPr id="249897" name="Freeform 41"/>
              <p:cNvSpPr>
                <a:spLocks/>
              </p:cNvSpPr>
              <p:nvPr/>
            </p:nvSpPr>
            <p:spPr bwMode="hidden">
              <a:xfrm>
                <a:off x="4505" y="4073"/>
                <a:ext cx="705" cy="108"/>
              </a:xfrm>
              <a:custGeom>
                <a:avLst/>
                <a:gdLst/>
                <a:ahLst/>
                <a:cxnLst>
                  <a:cxn ang="0">
                    <a:pos x="299" y="90"/>
                  </a:cxn>
                  <a:cxn ang="0">
                    <a:pos x="221" y="90"/>
                  </a:cxn>
                  <a:cxn ang="0">
                    <a:pos x="143" y="78"/>
                  </a:cxn>
                  <a:cxn ang="0">
                    <a:pos x="0" y="48"/>
                  </a:cxn>
                  <a:cxn ang="0">
                    <a:pos x="0" y="66"/>
                  </a:cxn>
                  <a:cxn ang="0">
                    <a:pos x="143" y="96"/>
                  </a:cxn>
                  <a:cxn ang="0">
                    <a:pos x="221" y="108"/>
                  </a:cxn>
                  <a:cxn ang="0">
                    <a:pos x="299" y="108"/>
                  </a:cxn>
                  <a:cxn ang="0">
                    <a:pos x="412" y="102"/>
                  </a:cxn>
                  <a:cxn ang="0">
                    <a:pos x="520" y="84"/>
                  </a:cxn>
                  <a:cxn ang="0">
                    <a:pos x="615" y="60"/>
                  </a:cxn>
                  <a:cxn ang="0">
                    <a:pos x="705" y="24"/>
                  </a:cxn>
                  <a:cxn ang="0">
                    <a:pos x="705" y="0"/>
                  </a:cxn>
                  <a:cxn ang="0">
                    <a:pos x="615" y="42"/>
                  </a:cxn>
                  <a:cxn ang="0">
                    <a:pos x="520" y="66"/>
                  </a:cxn>
                  <a:cxn ang="0">
                    <a:pos x="412" y="84"/>
                  </a:cxn>
                  <a:cxn ang="0">
                    <a:pos x="299" y="90"/>
                  </a:cxn>
                  <a:cxn ang="0">
                    <a:pos x="299" y="90"/>
                  </a:cxn>
                </a:cxnLst>
                <a:rect l="0" t="0" r="r" b="b"/>
                <a:pathLst>
                  <a:path w="705" h="108">
                    <a:moveTo>
                      <a:pt x="299" y="90"/>
                    </a:moveTo>
                    <a:lnTo>
                      <a:pt x="221" y="90"/>
                    </a:lnTo>
                    <a:lnTo>
                      <a:pt x="143" y="78"/>
                    </a:lnTo>
                    <a:lnTo>
                      <a:pt x="0" y="48"/>
                    </a:lnTo>
                    <a:lnTo>
                      <a:pt x="0" y="66"/>
                    </a:lnTo>
                    <a:lnTo>
                      <a:pt x="143" y="96"/>
                    </a:lnTo>
                    <a:lnTo>
                      <a:pt x="221" y="108"/>
                    </a:lnTo>
                    <a:lnTo>
                      <a:pt x="299" y="108"/>
                    </a:lnTo>
                    <a:lnTo>
                      <a:pt x="412" y="102"/>
                    </a:lnTo>
                    <a:lnTo>
                      <a:pt x="520" y="84"/>
                    </a:lnTo>
                    <a:lnTo>
                      <a:pt x="615" y="60"/>
                    </a:lnTo>
                    <a:lnTo>
                      <a:pt x="705" y="24"/>
                    </a:lnTo>
                    <a:lnTo>
                      <a:pt x="705" y="0"/>
                    </a:lnTo>
                    <a:lnTo>
                      <a:pt x="615" y="42"/>
                    </a:lnTo>
                    <a:lnTo>
                      <a:pt x="520" y="66"/>
                    </a:lnTo>
                    <a:lnTo>
                      <a:pt x="412" y="84"/>
                    </a:lnTo>
                    <a:lnTo>
                      <a:pt x="299" y="90"/>
                    </a:lnTo>
                    <a:lnTo>
                      <a:pt x="299" y="90"/>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pPr>
                  <a:defRPr/>
                </a:pPr>
                <a:endParaRPr lang="en-US" dirty="0">
                  <a:latin typeface="Arial" charset="0"/>
                </a:endParaRPr>
              </a:p>
            </p:txBody>
          </p:sp>
          <p:sp>
            <p:nvSpPr>
              <p:cNvPr id="249898" name="Freeform 42"/>
              <p:cNvSpPr>
                <a:spLocks/>
              </p:cNvSpPr>
              <p:nvPr/>
            </p:nvSpPr>
            <p:spPr bwMode="hidden">
              <a:xfrm>
                <a:off x="5336" y="3654"/>
                <a:ext cx="143" cy="341"/>
              </a:xfrm>
              <a:custGeom>
                <a:avLst/>
                <a:gdLst/>
                <a:ahLst/>
                <a:cxnLst>
                  <a:cxn ang="0">
                    <a:pos x="119" y="114"/>
                  </a:cxn>
                  <a:cxn ang="0">
                    <a:pos x="113" y="173"/>
                  </a:cxn>
                  <a:cxn ang="0">
                    <a:pos x="89" y="239"/>
                  </a:cxn>
                  <a:cxn ang="0">
                    <a:pos x="47" y="293"/>
                  </a:cxn>
                  <a:cxn ang="0">
                    <a:pos x="0" y="341"/>
                  </a:cxn>
                  <a:cxn ang="0">
                    <a:pos x="29" y="341"/>
                  </a:cxn>
                  <a:cxn ang="0">
                    <a:pos x="77" y="287"/>
                  </a:cxn>
                  <a:cxn ang="0">
                    <a:pos x="113" y="233"/>
                  </a:cxn>
                  <a:cxn ang="0">
                    <a:pos x="137" y="173"/>
                  </a:cxn>
                  <a:cxn ang="0">
                    <a:pos x="143" y="114"/>
                  </a:cxn>
                  <a:cxn ang="0">
                    <a:pos x="137" y="60"/>
                  </a:cxn>
                  <a:cxn ang="0">
                    <a:pos x="119" y="0"/>
                  </a:cxn>
                  <a:cxn ang="0">
                    <a:pos x="89" y="0"/>
                  </a:cxn>
                  <a:cxn ang="0">
                    <a:pos x="113" y="60"/>
                  </a:cxn>
                  <a:cxn ang="0">
                    <a:pos x="119" y="114"/>
                  </a:cxn>
                  <a:cxn ang="0">
                    <a:pos x="119" y="114"/>
                  </a:cxn>
                </a:cxnLst>
                <a:rect l="0" t="0" r="r" b="b"/>
                <a:pathLst>
                  <a:path w="143" h="341">
                    <a:moveTo>
                      <a:pt x="119" y="114"/>
                    </a:moveTo>
                    <a:lnTo>
                      <a:pt x="113" y="173"/>
                    </a:lnTo>
                    <a:lnTo>
                      <a:pt x="89" y="239"/>
                    </a:lnTo>
                    <a:lnTo>
                      <a:pt x="47" y="293"/>
                    </a:lnTo>
                    <a:lnTo>
                      <a:pt x="0" y="341"/>
                    </a:lnTo>
                    <a:lnTo>
                      <a:pt x="29" y="341"/>
                    </a:lnTo>
                    <a:lnTo>
                      <a:pt x="77" y="287"/>
                    </a:lnTo>
                    <a:lnTo>
                      <a:pt x="113" y="233"/>
                    </a:lnTo>
                    <a:lnTo>
                      <a:pt x="137" y="173"/>
                    </a:lnTo>
                    <a:lnTo>
                      <a:pt x="143" y="114"/>
                    </a:lnTo>
                    <a:lnTo>
                      <a:pt x="137" y="60"/>
                    </a:lnTo>
                    <a:lnTo>
                      <a:pt x="119" y="0"/>
                    </a:lnTo>
                    <a:lnTo>
                      <a:pt x="89" y="0"/>
                    </a:lnTo>
                    <a:lnTo>
                      <a:pt x="113" y="60"/>
                    </a:lnTo>
                    <a:lnTo>
                      <a:pt x="119" y="114"/>
                    </a:lnTo>
                    <a:lnTo>
                      <a:pt x="119" y="114"/>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pPr>
                  <a:defRPr/>
                </a:pPr>
                <a:endParaRPr lang="en-US" dirty="0">
                  <a:latin typeface="Arial" charset="0"/>
                </a:endParaRPr>
              </a:p>
            </p:txBody>
          </p:sp>
          <p:sp>
            <p:nvSpPr>
              <p:cNvPr id="249899" name="Freeform 43"/>
              <p:cNvSpPr>
                <a:spLocks/>
              </p:cNvSpPr>
              <p:nvPr/>
            </p:nvSpPr>
            <p:spPr bwMode="hidden">
              <a:xfrm>
                <a:off x="5061" y="3624"/>
                <a:ext cx="83" cy="90"/>
              </a:xfrm>
              <a:custGeom>
                <a:avLst/>
                <a:gdLst/>
                <a:ahLst/>
                <a:cxnLst>
                  <a:cxn ang="0">
                    <a:pos x="59" y="90"/>
                  </a:cxn>
                  <a:cxn ang="0">
                    <a:pos x="83" y="84"/>
                  </a:cxn>
                  <a:cxn ang="0">
                    <a:pos x="71" y="60"/>
                  </a:cxn>
                  <a:cxn ang="0">
                    <a:pos x="53" y="42"/>
                  </a:cxn>
                  <a:cxn ang="0">
                    <a:pos x="6" y="0"/>
                  </a:cxn>
                  <a:cxn ang="0">
                    <a:pos x="0" y="18"/>
                  </a:cxn>
                  <a:cxn ang="0">
                    <a:pos x="35" y="48"/>
                  </a:cxn>
                  <a:cxn ang="0">
                    <a:pos x="59" y="90"/>
                  </a:cxn>
                  <a:cxn ang="0">
                    <a:pos x="59" y="90"/>
                  </a:cxn>
                </a:cxnLst>
                <a:rect l="0" t="0" r="r" b="b"/>
                <a:pathLst>
                  <a:path w="83" h="90">
                    <a:moveTo>
                      <a:pt x="59" y="90"/>
                    </a:moveTo>
                    <a:lnTo>
                      <a:pt x="83" y="84"/>
                    </a:lnTo>
                    <a:lnTo>
                      <a:pt x="71" y="60"/>
                    </a:lnTo>
                    <a:lnTo>
                      <a:pt x="53" y="42"/>
                    </a:lnTo>
                    <a:lnTo>
                      <a:pt x="6" y="0"/>
                    </a:lnTo>
                    <a:lnTo>
                      <a:pt x="0" y="18"/>
                    </a:lnTo>
                    <a:lnTo>
                      <a:pt x="35" y="48"/>
                    </a:lnTo>
                    <a:lnTo>
                      <a:pt x="59" y="90"/>
                    </a:lnTo>
                    <a:lnTo>
                      <a:pt x="59" y="90"/>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pPr>
                  <a:defRPr/>
                </a:pPr>
                <a:endParaRPr lang="en-US" dirty="0">
                  <a:latin typeface="Arial" charset="0"/>
                </a:endParaRPr>
              </a:p>
            </p:txBody>
          </p:sp>
          <p:sp>
            <p:nvSpPr>
              <p:cNvPr id="1057" name="Freeform 44"/>
              <p:cNvSpPr>
                <a:spLocks/>
              </p:cNvSpPr>
              <p:nvPr/>
            </p:nvSpPr>
            <p:spPr bwMode="hidden">
              <a:xfrm>
                <a:off x="4445" y="3552"/>
                <a:ext cx="717" cy="431"/>
              </a:xfrm>
              <a:custGeom>
                <a:avLst/>
                <a:gdLst>
                  <a:gd name="T0" fmla="*/ 693 w 717"/>
                  <a:gd name="T1" fmla="*/ 216 h 431"/>
                  <a:gd name="T2" fmla="*/ 687 w 717"/>
                  <a:gd name="T3" fmla="*/ 257 h 431"/>
                  <a:gd name="T4" fmla="*/ 669 w 717"/>
                  <a:gd name="T5" fmla="*/ 293 h 431"/>
                  <a:gd name="T6" fmla="*/ 633 w 717"/>
                  <a:gd name="T7" fmla="*/ 329 h 431"/>
                  <a:gd name="T8" fmla="*/ 598 w 717"/>
                  <a:gd name="T9" fmla="*/ 359 h 431"/>
                  <a:gd name="T10" fmla="*/ 544 w 717"/>
                  <a:gd name="T11" fmla="*/ 383 h 431"/>
                  <a:gd name="T12" fmla="*/ 490 w 717"/>
                  <a:gd name="T13" fmla="*/ 401 h 431"/>
                  <a:gd name="T14" fmla="*/ 424 w 717"/>
                  <a:gd name="T15" fmla="*/ 413 h 431"/>
                  <a:gd name="T16" fmla="*/ 359 w 717"/>
                  <a:gd name="T17" fmla="*/ 419 h 431"/>
                  <a:gd name="T18" fmla="*/ 293 w 717"/>
                  <a:gd name="T19" fmla="*/ 413 h 431"/>
                  <a:gd name="T20" fmla="*/ 227 w 717"/>
                  <a:gd name="T21" fmla="*/ 401 h 431"/>
                  <a:gd name="T22" fmla="*/ 173 w 717"/>
                  <a:gd name="T23" fmla="*/ 383 h 431"/>
                  <a:gd name="T24" fmla="*/ 119 w 717"/>
                  <a:gd name="T25" fmla="*/ 359 h 431"/>
                  <a:gd name="T26" fmla="*/ 84 w 717"/>
                  <a:gd name="T27" fmla="*/ 329 h 431"/>
                  <a:gd name="T28" fmla="*/ 48 w 717"/>
                  <a:gd name="T29" fmla="*/ 293 h 431"/>
                  <a:gd name="T30" fmla="*/ 30 w 717"/>
                  <a:gd name="T31" fmla="*/ 257 h 431"/>
                  <a:gd name="T32" fmla="*/ 24 w 717"/>
                  <a:gd name="T33" fmla="*/ 216 h 431"/>
                  <a:gd name="T34" fmla="*/ 30 w 717"/>
                  <a:gd name="T35" fmla="*/ 174 h 431"/>
                  <a:gd name="T36" fmla="*/ 48 w 717"/>
                  <a:gd name="T37" fmla="*/ 138 h 431"/>
                  <a:gd name="T38" fmla="*/ 84 w 717"/>
                  <a:gd name="T39" fmla="*/ 102 h 431"/>
                  <a:gd name="T40" fmla="*/ 119 w 717"/>
                  <a:gd name="T41" fmla="*/ 72 h 431"/>
                  <a:gd name="T42" fmla="*/ 173 w 717"/>
                  <a:gd name="T43" fmla="*/ 48 h 431"/>
                  <a:gd name="T44" fmla="*/ 227 w 717"/>
                  <a:gd name="T45" fmla="*/ 30 h 431"/>
                  <a:gd name="T46" fmla="*/ 293 w 717"/>
                  <a:gd name="T47" fmla="*/ 18 h 431"/>
                  <a:gd name="T48" fmla="*/ 359 w 717"/>
                  <a:gd name="T49" fmla="*/ 12 h 431"/>
                  <a:gd name="T50" fmla="*/ 418 w 717"/>
                  <a:gd name="T51" fmla="*/ 18 h 431"/>
                  <a:gd name="T52" fmla="*/ 478 w 717"/>
                  <a:gd name="T53" fmla="*/ 30 h 431"/>
                  <a:gd name="T54" fmla="*/ 532 w 717"/>
                  <a:gd name="T55" fmla="*/ 48 h 431"/>
                  <a:gd name="T56" fmla="*/ 580 w 717"/>
                  <a:gd name="T57" fmla="*/ 66 h 431"/>
                  <a:gd name="T58" fmla="*/ 586 w 717"/>
                  <a:gd name="T59" fmla="*/ 48 h 431"/>
                  <a:gd name="T60" fmla="*/ 478 w 717"/>
                  <a:gd name="T61" fmla="*/ 12 h 431"/>
                  <a:gd name="T62" fmla="*/ 418 w 717"/>
                  <a:gd name="T63" fmla="*/ 6 h 431"/>
                  <a:gd name="T64" fmla="*/ 359 w 717"/>
                  <a:gd name="T65" fmla="*/ 0 h 431"/>
                  <a:gd name="T66" fmla="*/ 287 w 717"/>
                  <a:gd name="T67" fmla="*/ 6 h 431"/>
                  <a:gd name="T68" fmla="*/ 221 w 717"/>
                  <a:gd name="T69" fmla="*/ 18 h 431"/>
                  <a:gd name="T70" fmla="*/ 161 w 717"/>
                  <a:gd name="T71" fmla="*/ 36 h 431"/>
                  <a:gd name="T72" fmla="*/ 107 w 717"/>
                  <a:gd name="T73" fmla="*/ 66 h 431"/>
                  <a:gd name="T74" fmla="*/ 60 w 717"/>
                  <a:gd name="T75" fmla="*/ 96 h 431"/>
                  <a:gd name="T76" fmla="*/ 30 w 717"/>
                  <a:gd name="T77" fmla="*/ 132 h 431"/>
                  <a:gd name="T78" fmla="*/ 6 w 717"/>
                  <a:gd name="T79" fmla="*/ 174 h 431"/>
                  <a:gd name="T80" fmla="*/ 0 w 717"/>
                  <a:gd name="T81" fmla="*/ 216 h 431"/>
                  <a:gd name="T82" fmla="*/ 6 w 717"/>
                  <a:gd name="T83" fmla="*/ 257 h 431"/>
                  <a:gd name="T84" fmla="*/ 30 w 717"/>
                  <a:gd name="T85" fmla="*/ 299 h 431"/>
                  <a:gd name="T86" fmla="*/ 60 w 717"/>
                  <a:gd name="T87" fmla="*/ 335 h 431"/>
                  <a:gd name="T88" fmla="*/ 107 w 717"/>
                  <a:gd name="T89" fmla="*/ 371 h 431"/>
                  <a:gd name="T90" fmla="*/ 161 w 717"/>
                  <a:gd name="T91" fmla="*/ 395 h 431"/>
                  <a:gd name="T92" fmla="*/ 221 w 717"/>
                  <a:gd name="T93" fmla="*/ 413 h 431"/>
                  <a:gd name="T94" fmla="*/ 287 w 717"/>
                  <a:gd name="T95" fmla="*/ 425 h 431"/>
                  <a:gd name="T96" fmla="*/ 359 w 717"/>
                  <a:gd name="T97" fmla="*/ 431 h 431"/>
                  <a:gd name="T98" fmla="*/ 430 w 717"/>
                  <a:gd name="T99" fmla="*/ 425 h 431"/>
                  <a:gd name="T100" fmla="*/ 496 w 717"/>
                  <a:gd name="T101" fmla="*/ 413 h 431"/>
                  <a:gd name="T102" fmla="*/ 562 w 717"/>
                  <a:gd name="T103" fmla="*/ 395 h 431"/>
                  <a:gd name="T104" fmla="*/ 610 w 717"/>
                  <a:gd name="T105" fmla="*/ 371 h 431"/>
                  <a:gd name="T106" fmla="*/ 657 w 717"/>
                  <a:gd name="T107" fmla="*/ 335 h 431"/>
                  <a:gd name="T108" fmla="*/ 687 w 717"/>
                  <a:gd name="T109" fmla="*/ 299 h 431"/>
                  <a:gd name="T110" fmla="*/ 711 w 717"/>
                  <a:gd name="T111" fmla="*/ 257 h 431"/>
                  <a:gd name="T112" fmla="*/ 717 w 717"/>
                  <a:gd name="T113" fmla="*/ 216 h 431"/>
                  <a:gd name="T114" fmla="*/ 717 w 717"/>
                  <a:gd name="T115" fmla="*/ 204 h 431"/>
                  <a:gd name="T116" fmla="*/ 711 w 717"/>
                  <a:gd name="T117" fmla="*/ 192 h 431"/>
                  <a:gd name="T118" fmla="*/ 687 w 717"/>
                  <a:gd name="T119" fmla="*/ 198 h 431"/>
                  <a:gd name="T120" fmla="*/ 693 w 717"/>
                  <a:gd name="T121" fmla="*/ 210 h 431"/>
                  <a:gd name="T122" fmla="*/ 693 w 717"/>
                  <a:gd name="T123" fmla="*/ 216 h 431"/>
                  <a:gd name="T124" fmla="*/ 693 w 717"/>
                  <a:gd name="T125" fmla="*/ 216 h 43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717" h="431">
                    <a:moveTo>
                      <a:pt x="693" y="216"/>
                    </a:moveTo>
                    <a:lnTo>
                      <a:pt x="687" y="257"/>
                    </a:lnTo>
                    <a:lnTo>
                      <a:pt x="669" y="293"/>
                    </a:lnTo>
                    <a:lnTo>
                      <a:pt x="633" y="329"/>
                    </a:lnTo>
                    <a:lnTo>
                      <a:pt x="598" y="359"/>
                    </a:lnTo>
                    <a:lnTo>
                      <a:pt x="544" y="383"/>
                    </a:lnTo>
                    <a:lnTo>
                      <a:pt x="490" y="401"/>
                    </a:lnTo>
                    <a:lnTo>
                      <a:pt x="424" y="413"/>
                    </a:lnTo>
                    <a:lnTo>
                      <a:pt x="359" y="419"/>
                    </a:lnTo>
                    <a:lnTo>
                      <a:pt x="293" y="413"/>
                    </a:lnTo>
                    <a:lnTo>
                      <a:pt x="227" y="401"/>
                    </a:lnTo>
                    <a:lnTo>
                      <a:pt x="173" y="383"/>
                    </a:lnTo>
                    <a:lnTo>
                      <a:pt x="119" y="359"/>
                    </a:lnTo>
                    <a:lnTo>
                      <a:pt x="84" y="329"/>
                    </a:lnTo>
                    <a:lnTo>
                      <a:pt x="48" y="293"/>
                    </a:lnTo>
                    <a:lnTo>
                      <a:pt x="30" y="257"/>
                    </a:lnTo>
                    <a:lnTo>
                      <a:pt x="24" y="216"/>
                    </a:lnTo>
                    <a:lnTo>
                      <a:pt x="30" y="174"/>
                    </a:lnTo>
                    <a:lnTo>
                      <a:pt x="48" y="138"/>
                    </a:lnTo>
                    <a:lnTo>
                      <a:pt x="84" y="102"/>
                    </a:lnTo>
                    <a:lnTo>
                      <a:pt x="119" y="72"/>
                    </a:lnTo>
                    <a:lnTo>
                      <a:pt x="173" y="48"/>
                    </a:lnTo>
                    <a:lnTo>
                      <a:pt x="227" y="30"/>
                    </a:lnTo>
                    <a:lnTo>
                      <a:pt x="293" y="18"/>
                    </a:lnTo>
                    <a:lnTo>
                      <a:pt x="359" y="12"/>
                    </a:lnTo>
                    <a:lnTo>
                      <a:pt x="418" y="18"/>
                    </a:lnTo>
                    <a:lnTo>
                      <a:pt x="478" y="30"/>
                    </a:lnTo>
                    <a:lnTo>
                      <a:pt x="532" y="48"/>
                    </a:lnTo>
                    <a:lnTo>
                      <a:pt x="580" y="66"/>
                    </a:lnTo>
                    <a:lnTo>
                      <a:pt x="586" y="48"/>
                    </a:lnTo>
                    <a:lnTo>
                      <a:pt x="478" y="12"/>
                    </a:lnTo>
                    <a:lnTo>
                      <a:pt x="418" y="6"/>
                    </a:lnTo>
                    <a:lnTo>
                      <a:pt x="359" y="0"/>
                    </a:lnTo>
                    <a:lnTo>
                      <a:pt x="287" y="6"/>
                    </a:lnTo>
                    <a:lnTo>
                      <a:pt x="221" y="18"/>
                    </a:lnTo>
                    <a:lnTo>
                      <a:pt x="161" y="36"/>
                    </a:lnTo>
                    <a:lnTo>
                      <a:pt x="107" y="66"/>
                    </a:lnTo>
                    <a:lnTo>
                      <a:pt x="60" y="96"/>
                    </a:lnTo>
                    <a:lnTo>
                      <a:pt x="30" y="132"/>
                    </a:lnTo>
                    <a:lnTo>
                      <a:pt x="6" y="174"/>
                    </a:lnTo>
                    <a:lnTo>
                      <a:pt x="0" y="216"/>
                    </a:lnTo>
                    <a:lnTo>
                      <a:pt x="6" y="257"/>
                    </a:lnTo>
                    <a:lnTo>
                      <a:pt x="30" y="299"/>
                    </a:lnTo>
                    <a:lnTo>
                      <a:pt x="60" y="335"/>
                    </a:lnTo>
                    <a:lnTo>
                      <a:pt x="107" y="371"/>
                    </a:lnTo>
                    <a:lnTo>
                      <a:pt x="161" y="395"/>
                    </a:lnTo>
                    <a:lnTo>
                      <a:pt x="221" y="413"/>
                    </a:lnTo>
                    <a:lnTo>
                      <a:pt x="287" y="425"/>
                    </a:lnTo>
                    <a:lnTo>
                      <a:pt x="359" y="431"/>
                    </a:lnTo>
                    <a:lnTo>
                      <a:pt x="430" y="425"/>
                    </a:lnTo>
                    <a:lnTo>
                      <a:pt x="496" y="413"/>
                    </a:lnTo>
                    <a:lnTo>
                      <a:pt x="562" y="395"/>
                    </a:lnTo>
                    <a:lnTo>
                      <a:pt x="610" y="371"/>
                    </a:lnTo>
                    <a:lnTo>
                      <a:pt x="657" y="335"/>
                    </a:lnTo>
                    <a:lnTo>
                      <a:pt x="687" y="299"/>
                    </a:lnTo>
                    <a:lnTo>
                      <a:pt x="711" y="257"/>
                    </a:lnTo>
                    <a:lnTo>
                      <a:pt x="717" y="216"/>
                    </a:lnTo>
                    <a:lnTo>
                      <a:pt x="717" y="204"/>
                    </a:lnTo>
                    <a:lnTo>
                      <a:pt x="711" y="192"/>
                    </a:lnTo>
                    <a:lnTo>
                      <a:pt x="687" y="198"/>
                    </a:lnTo>
                    <a:lnTo>
                      <a:pt x="693" y="210"/>
                    </a:lnTo>
                    <a:lnTo>
                      <a:pt x="693" y="216"/>
                    </a:lnTo>
                    <a:close/>
                  </a:path>
                </a:pathLst>
              </a:custGeom>
              <a:solidFill>
                <a:schemeClr val="accent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249901" name="Freeform 45"/>
              <p:cNvSpPr>
                <a:spLocks/>
              </p:cNvSpPr>
              <p:nvPr/>
            </p:nvSpPr>
            <p:spPr bwMode="hidden">
              <a:xfrm>
                <a:off x="4349" y="3510"/>
                <a:ext cx="909" cy="533"/>
              </a:xfrm>
              <a:custGeom>
                <a:avLst/>
                <a:gdLst/>
                <a:ahLst/>
                <a:cxnLst>
                  <a:cxn ang="0">
                    <a:pos x="616" y="0"/>
                  </a:cxn>
                  <a:cxn ang="0">
                    <a:pos x="616" y="18"/>
                  </a:cxn>
                  <a:cxn ang="0">
                    <a:pos x="724" y="60"/>
                  </a:cxn>
                  <a:cxn ang="0">
                    <a:pos x="765" y="84"/>
                  </a:cxn>
                  <a:cxn ang="0">
                    <a:pos x="807" y="114"/>
                  </a:cxn>
                  <a:cxn ang="0">
                    <a:pos x="837" y="144"/>
                  </a:cxn>
                  <a:cxn ang="0">
                    <a:pos x="861" y="180"/>
                  </a:cxn>
                  <a:cxn ang="0">
                    <a:pos x="873" y="216"/>
                  </a:cxn>
                  <a:cxn ang="0">
                    <a:pos x="879" y="258"/>
                  </a:cxn>
                  <a:cxn ang="0">
                    <a:pos x="873" y="311"/>
                  </a:cxn>
                  <a:cxn ang="0">
                    <a:pos x="843" y="359"/>
                  </a:cxn>
                  <a:cxn ang="0">
                    <a:pos x="807" y="401"/>
                  </a:cxn>
                  <a:cxn ang="0">
                    <a:pos x="753" y="443"/>
                  </a:cxn>
                  <a:cxn ang="0">
                    <a:pos x="694" y="473"/>
                  </a:cxn>
                  <a:cxn ang="0">
                    <a:pos x="622" y="497"/>
                  </a:cxn>
                  <a:cxn ang="0">
                    <a:pos x="538" y="509"/>
                  </a:cxn>
                  <a:cxn ang="0">
                    <a:pos x="455" y="515"/>
                  </a:cxn>
                  <a:cxn ang="0">
                    <a:pos x="371" y="509"/>
                  </a:cxn>
                  <a:cxn ang="0">
                    <a:pos x="287" y="497"/>
                  </a:cxn>
                  <a:cxn ang="0">
                    <a:pos x="215" y="473"/>
                  </a:cxn>
                  <a:cxn ang="0">
                    <a:pos x="156" y="443"/>
                  </a:cxn>
                  <a:cxn ang="0">
                    <a:pos x="102" y="401"/>
                  </a:cxn>
                  <a:cxn ang="0">
                    <a:pos x="66" y="359"/>
                  </a:cxn>
                  <a:cxn ang="0">
                    <a:pos x="36" y="311"/>
                  </a:cxn>
                  <a:cxn ang="0">
                    <a:pos x="30" y="258"/>
                  </a:cxn>
                  <a:cxn ang="0">
                    <a:pos x="36" y="222"/>
                  </a:cxn>
                  <a:cxn ang="0">
                    <a:pos x="48" y="186"/>
                  </a:cxn>
                  <a:cxn ang="0">
                    <a:pos x="66" y="156"/>
                  </a:cxn>
                  <a:cxn ang="0">
                    <a:pos x="90" y="126"/>
                  </a:cxn>
                  <a:cxn ang="0">
                    <a:pos x="66" y="114"/>
                  </a:cxn>
                  <a:cxn ang="0">
                    <a:pos x="36" y="144"/>
                  </a:cxn>
                  <a:cxn ang="0">
                    <a:pos x="18" y="180"/>
                  </a:cxn>
                  <a:cxn ang="0">
                    <a:pos x="6" y="216"/>
                  </a:cxn>
                  <a:cxn ang="0">
                    <a:pos x="0" y="258"/>
                  </a:cxn>
                  <a:cxn ang="0">
                    <a:pos x="12" y="311"/>
                  </a:cxn>
                  <a:cxn ang="0">
                    <a:pos x="36" y="365"/>
                  </a:cxn>
                  <a:cxn ang="0">
                    <a:pos x="78" y="413"/>
                  </a:cxn>
                  <a:cxn ang="0">
                    <a:pos x="132" y="449"/>
                  </a:cxn>
                  <a:cxn ang="0">
                    <a:pos x="203" y="485"/>
                  </a:cxn>
                  <a:cxn ang="0">
                    <a:pos x="275" y="509"/>
                  </a:cxn>
                  <a:cxn ang="0">
                    <a:pos x="365" y="527"/>
                  </a:cxn>
                  <a:cxn ang="0">
                    <a:pos x="455" y="533"/>
                  </a:cxn>
                  <a:cxn ang="0">
                    <a:pos x="544" y="527"/>
                  </a:cxn>
                  <a:cxn ang="0">
                    <a:pos x="634" y="509"/>
                  </a:cxn>
                  <a:cxn ang="0">
                    <a:pos x="712" y="485"/>
                  </a:cxn>
                  <a:cxn ang="0">
                    <a:pos x="777" y="449"/>
                  </a:cxn>
                  <a:cxn ang="0">
                    <a:pos x="831" y="413"/>
                  </a:cxn>
                  <a:cxn ang="0">
                    <a:pos x="873" y="365"/>
                  </a:cxn>
                  <a:cxn ang="0">
                    <a:pos x="897" y="311"/>
                  </a:cxn>
                  <a:cxn ang="0">
                    <a:pos x="909" y="258"/>
                  </a:cxn>
                  <a:cxn ang="0">
                    <a:pos x="903" y="216"/>
                  </a:cxn>
                  <a:cxn ang="0">
                    <a:pos x="885" y="174"/>
                  </a:cxn>
                  <a:cxn ang="0">
                    <a:pos x="861" y="132"/>
                  </a:cxn>
                  <a:cxn ang="0">
                    <a:pos x="825" y="102"/>
                  </a:cxn>
                  <a:cxn ang="0">
                    <a:pos x="783" y="66"/>
                  </a:cxn>
                  <a:cxn ang="0">
                    <a:pos x="735" y="42"/>
                  </a:cxn>
                  <a:cxn ang="0">
                    <a:pos x="616" y="0"/>
                  </a:cxn>
                  <a:cxn ang="0">
                    <a:pos x="616" y="0"/>
                  </a:cxn>
                </a:cxnLst>
                <a:rect l="0" t="0" r="r" b="b"/>
                <a:pathLst>
                  <a:path w="909" h="533">
                    <a:moveTo>
                      <a:pt x="616" y="0"/>
                    </a:moveTo>
                    <a:lnTo>
                      <a:pt x="616" y="18"/>
                    </a:lnTo>
                    <a:lnTo>
                      <a:pt x="724" y="60"/>
                    </a:lnTo>
                    <a:lnTo>
                      <a:pt x="765" y="84"/>
                    </a:lnTo>
                    <a:lnTo>
                      <a:pt x="807" y="114"/>
                    </a:lnTo>
                    <a:lnTo>
                      <a:pt x="837" y="144"/>
                    </a:lnTo>
                    <a:lnTo>
                      <a:pt x="861" y="180"/>
                    </a:lnTo>
                    <a:lnTo>
                      <a:pt x="873" y="216"/>
                    </a:lnTo>
                    <a:lnTo>
                      <a:pt x="879" y="258"/>
                    </a:lnTo>
                    <a:lnTo>
                      <a:pt x="873" y="311"/>
                    </a:lnTo>
                    <a:lnTo>
                      <a:pt x="843" y="359"/>
                    </a:lnTo>
                    <a:lnTo>
                      <a:pt x="807" y="401"/>
                    </a:lnTo>
                    <a:lnTo>
                      <a:pt x="753" y="443"/>
                    </a:lnTo>
                    <a:lnTo>
                      <a:pt x="694" y="473"/>
                    </a:lnTo>
                    <a:lnTo>
                      <a:pt x="622" y="497"/>
                    </a:lnTo>
                    <a:lnTo>
                      <a:pt x="538" y="509"/>
                    </a:lnTo>
                    <a:lnTo>
                      <a:pt x="455" y="515"/>
                    </a:lnTo>
                    <a:lnTo>
                      <a:pt x="371" y="509"/>
                    </a:lnTo>
                    <a:lnTo>
                      <a:pt x="287" y="497"/>
                    </a:lnTo>
                    <a:lnTo>
                      <a:pt x="215" y="473"/>
                    </a:lnTo>
                    <a:lnTo>
                      <a:pt x="156" y="443"/>
                    </a:lnTo>
                    <a:lnTo>
                      <a:pt x="102" y="401"/>
                    </a:lnTo>
                    <a:lnTo>
                      <a:pt x="66" y="359"/>
                    </a:lnTo>
                    <a:lnTo>
                      <a:pt x="36" y="311"/>
                    </a:lnTo>
                    <a:lnTo>
                      <a:pt x="30" y="258"/>
                    </a:lnTo>
                    <a:lnTo>
                      <a:pt x="36" y="222"/>
                    </a:lnTo>
                    <a:lnTo>
                      <a:pt x="48" y="186"/>
                    </a:lnTo>
                    <a:lnTo>
                      <a:pt x="66" y="156"/>
                    </a:lnTo>
                    <a:lnTo>
                      <a:pt x="90" y="126"/>
                    </a:lnTo>
                    <a:lnTo>
                      <a:pt x="66" y="114"/>
                    </a:lnTo>
                    <a:lnTo>
                      <a:pt x="36" y="144"/>
                    </a:lnTo>
                    <a:lnTo>
                      <a:pt x="18" y="180"/>
                    </a:lnTo>
                    <a:lnTo>
                      <a:pt x="6" y="216"/>
                    </a:lnTo>
                    <a:lnTo>
                      <a:pt x="0" y="258"/>
                    </a:lnTo>
                    <a:lnTo>
                      <a:pt x="12" y="311"/>
                    </a:lnTo>
                    <a:lnTo>
                      <a:pt x="36" y="365"/>
                    </a:lnTo>
                    <a:lnTo>
                      <a:pt x="78" y="413"/>
                    </a:lnTo>
                    <a:lnTo>
                      <a:pt x="132" y="449"/>
                    </a:lnTo>
                    <a:lnTo>
                      <a:pt x="203" y="485"/>
                    </a:lnTo>
                    <a:lnTo>
                      <a:pt x="275" y="509"/>
                    </a:lnTo>
                    <a:lnTo>
                      <a:pt x="365" y="527"/>
                    </a:lnTo>
                    <a:lnTo>
                      <a:pt x="455" y="533"/>
                    </a:lnTo>
                    <a:lnTo>
                      <a:pt x="544" y="527"/>
                    </a:lnTo>
                    <a:lnTo>
                      <a:pt x="634" y="509"/>
                    </a:lnTo>
                    <a:lnTo>
                      <a:pt x="712" y="485"/>
                    </a:lnTo>
                    <a:lnTo>
                      <a:pt x="777" y="449"/>
                    </a:lnTo>
                    <a:lnTo>
                      <a:pt x="831" y="413"/>
                    </a:lnTo>
                    <a:lnTo>
                      <a:pt x="873" y="365"/>
                    </a:lnTo>
                    <a:lnTo>
                      <a:pt x="897" y="311"/>
                    </a:lnTo>
                    <a:lnTo>
                      <a:pt x="909" y="258"/>
                    </a:lnTo>
                    <a:lnTo>
                      <a:pt x="903" y="216"/>
                    </a:lnTo>
                    <a:lnTo>
                      <a:pt x="885" y="174"/>
                    </a:lnTo>
                    <a:lnTo>
                      <a:pt x="861" y="132"/>
                    </a:lnTo>
                    <a:lnTo>
                      <a:pt x="825" y="102"/>
                    </a:lnTo>
                    <a:lnTo>
                      <a:pt x="783" y="66"/>
                    </a:lnTo>
                    <a:lnTo>
                      <a:pt x="735" y="42"/>
                    </a:lnTo>
                    <a:lnTo>
                      <a:pt x="616" y="0"/>
                    </a:lnTo>
                    <a:lnTo>
                      <a:pt x="616" y="0"/>
                    </a:lnTo>
                    <a:close/>
                  </a:path>
                </a:pathLst>
              </a:custGeom>
              <a:gradFill rotWithShape="0">
                <a:gsLst>
                  <a:gs pos="0">
                    <a:schemeClr val="accent2">
                      <a:gamma/>
                      <a:tint val="96863"/>
                      <a:invGamma/>
                    </a:schemeClr>
                  </a:gs>
                  <a:gs pos="100000">
                    <a:schemeClr val="accent2"/>
                  </a:gs>
                </a:gsLst>
                <a:lin ang="0" scaled="1"/>
              </a:gradFill>
              <a:ln w="9525">
                <a:noFill/>
                <a:round/>
                <a:headEnd/>
                <a:tailEnd/>
              </a:ln>
            </p:spPr>
            <p:txBody>
              <a:bodyPr/>
              <a:lstStyle/>
              <a:p>
                <a:pPr>
                  <a:defRPr/>
                </a:pPr>
                <a:endParaRPr lang="en-US" dirty="0">
                  <a:latin typeface="Arial" charset="0"/>
                </a:endParaRPr>
              </a:p>
            </p:txBody>
          </p:sp>
          <p:sp>
            <p:nvSpPr>
              <p:cNvPr id="249902" name="Freeform 46"/>
              <p:cNvSpPr>
                <a:spLocks/>
              </p:cNvSpPr>
              <p:nvPr/>
            </p:nvSpPr>
            <p:spPr bwMode="hidden">
              <a:xfrm>
                <a:off x="4564" y="3492"/>
                <a:ext cx="365" cy="66"/>
              </a:xfrm>
              <a:custGeom>
                <a:avLst/>
                <a:gdLst/>
                <a:ahLst/>
                <a:cxnLst>
                  <a:cxn ang="0">
                    <a:pos x="240" y="18"/>
                  </a:cxn>
                  <a:cxn ang="0">
                    <a:pos x="299" y="24"/>
                  </a:cxn>
                  <a:cxn ang="0">
                    <a:pos x="359" y="30"/>
                  </a:cxn>
                  <a:cxn ang="0">
                    <a:pos x="365" y="12"/>
                  </a:cxn>
                  <a:cxn ang="0">
                    <a:pos x="305" y="6"/>
                  </a:cxn>
                  <a:cxn ang="0">
                    <a:pos x="240" y="0"/>
                  </a:cxn>
                  <a:cxn ang="0">
                    <a:pos x="174" y="6"/>
                  </a:cxn>
                  <a:cxn ang="0">
                    <a:pos x="114" y="12"/>
                  </a:cxn>
                  <a:cxn ang="0">
                    <a:pos x="0" y="42"/>
                  </a:cxn>
                  <a:cxn ang="0">
                    <a:pos x="0" y="66"/>
                  </a:cxn>
                  <a:cxn ang="0">
                    <a:pos x="54" y="48"/>
                  </a:cxn>
                  <a:cxn ang="0">
                    <a:pos x="114" y="30"/>
                  </a:cxn>
                  <a:cxn ang="0">
                    <a:pos x="174" y="24"/>
                  </a:cxn>
                  <a:cxn ang="0">
                    <a:pos x="240" y="18"/>
                  </a:cxn>
                  <a:cxn ang="0">
                    <a:pos x="240" y="18"/>
                  </a:cxn>
                </a:cxnLst>
                <a:rect l="0" t="0" r="r" b="b"/>
                <a:pathLst>
                  <a:path w="365" h="66">
                    <a:moveTo>
                      <a:pt x="240" y="18"/>
                    </a:moveTo>
                    <a:lnTo>
                      <a:pt x="299" y="24"/>
                    </a:lnTo>
                    <a:lnTo>
                      <a:pt x="359" y="30"/>
                    </a:lnTo>
                    <a:lnTo>
                      <a:pt x="365" y="12"/>
                    </a:lnTo>
                    <a:lnTo>
                      <a:pt x="305" y="6"/>
                    </a:lnTo>
                    <a:lnTo>
                      <a:pt x="240" y="0"/>
                    </a:lnTo>
                    <a:lnTo>
                      <a:pt x="174" y="6"/>
                    </a:lnTo>
                    <a:lnTo>
                      <a:pt x="114" y="12"/>
                    </a:lnTo>
                    <a:lnTo>
                      <a:pt x="0" y="42"/>
                    </a:lnTo>
                    <a:lnTo>
                      <a:pt x="0" y="66"/>
                    </a:lnTo>
                    <a:lnTo>
                      <a:pt x="54" y="48"/>
                    </a:lnTo>
                    <a:lnTo>
                      <a:pt x="114" y="30"/>
                    </a:lnTo>
                    <a:lnTo>
                      <a:pt x="174" y="24"/>
                    </a:lnTo>
                    <a:lnTo>
                      <a:pt x="240" y="18"/>
                    </a:lnTo>
                    <a:lnTo>
                      <a:pt x="240" y="18"/>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pPr>
                  <a:defRPr/>
                </a:pPr>
                <a:endParaRPr lang="en-US" dirty="0">
                  <a:latin typeface="Arial" charset="0"/>
                </a:endParaRPr>
              </a:p>
            </p:txBody>
          </p:sp>
          <p:sp>
            <p:nvSpPr>
              <p:cNvPr id="249903" name="Freeform 47"/>
              <p:cNvSpPr>
                <a:spLocks/>
              </p:cNvSpPr>
              <p:nvPr/>
            </p:nvSpPr>
            <p:spPr bwMode="hidden">
              <a:xfrm>
                <a:off x="4463" y="3558"/>
                <a:ext cx="66" cy="48"/>
              </a:xfrm>
              <a:custGeom>
                <a:avLst/>
                <a:gdLst/>
                <a:ahLst/>
                <a:cxnLst>
                  <a:cxn ang="0">
                    <a:pos x="66" y="18"/>
                  </a:cxn>
                  <a:cxn ang="0">
                    <a:pos x="48" y="0"/>
                  </a:cxn>
                  <a:cxn ang="0">
                    <a:pos x="24" y="12"/>
                  </a:cxn>
                  <a:cxn ang="0">
                    <a:pos x="0" y="30"/>
                  </a:cxn>
                  <a:cxn ang="0">
                    <a:pos x="12" y="48"/>
                  </a:cxn>
                  <a:cxn ang="0">
                    <a:pos x="42" y="30"/>
                  </a:cxn>
                  <a:cxn ang="0">
                    <a:pos x="66" y="18"/>
                  </a:cxn>
                  <a:cxn ang="0">
                    <a:pos x="66" y="18"/>
                  </a:cxn>
                </a:cxnLst>
                <a:rect l="0" t="0" r="r" b="b"/>
                <a:pathLst>
                  <a:path w="66" h="48">
                    <a:moveTo>
                      <a:pt x="66" y="18"/>
                    </a:moveTo>
                    <a:lnTo>
                      <a:pt x="48" y="0"/>
                    </a:lnTo>
                    <a:lnTo>
                      <a:pt x="24" y="12"/>
                    </a:lnTo>
                    <a:lnTo>
                      <a:pt x="0" y="30"/>
                    </a:lnTo>
                    <a:lnTo>
                      <a:pt x="12" y="48"/>
                    </a:lnTo>
                    <a:lnTo>
                      <a:pt x="42" y="30"/>
                    </a:lnTo>
                    <a:lnTo>
                      <a:pt x="66" y="18"/>
                    </a:lnTo>
                    <a:lnTo>
                      <a:pt x="66" y="18"/>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pPr>
                  <a:defRPr/>
                </a:pPr>
                <a:endParaRPr lang="en-US" dirty="0">
                  <a:latin typeface="Arial" charset="0"/>
                </a:endParaRPr>
              </a:p>
            </p:txBody>
          </p:sp>
          <p:sp>
            <p:nvSpPr>
              <p:cNvPr id="249904" name="Oval 48"/>
              <p:cNvSpPr>
                <a:spLocks noChangeArrowheads="1"/>
              </p:cNvSpPr>
              <p:nvPr/>
            </p:nvSpPr>
            <p:spPr bwMode="hidden">
              <a:xfrm>
                <a:off x="4546" y="3608"/>
                <a:ext cx="518" cy="319"/>
              </a:xfrm>
              <a:prstGeom prst="ellipse">
                <a:avLst/>
              </a:prstGeom>
              <a:gradFill rotWithShape="0">
                <a:gsLst>
                  <a:gs pos="0">
                    <a:schemeClr val="accent2">
                      <a:gamma/>
                      <a:shade val="94118"/>
                      <a:invGamma/>
                    </a:schemeClr>
                  </a:gs>
                  <a:gs pos="100000">
                    <a:schemeClr val="accent2"/>
                  </a:gs>
                </a:gsLst>
                <a:lin ang="0" scaled="1"/>
              </a:gradFill>
              <a:ln w="9525">
                <a:noFill/>
                <a:round/>
                <a:headEnd/>
                <a:tailEnd/>
              </a:ln>
              <a:effectLst/>
            </p:spPr>
            <p:txBody>
              <a:bodyPr/>
              <a:lstStyle/>
              <a:p>
                <a:pPr>
                  <a:defRPr/>
                </a:pPr>
                <a:endParaRPr lang="en-US" dirty="0">
                  <a:latin typeface="Arial" charset="0"/>
                </a:endParaRPr>
              </a:p>
            </p:txBody>
          </p:sp>
          <p:sp>
            <p:nvSpPr>
              <p:cNvPr id="249905" name="Oval 49"/>
              <p:cNvSpPr>
                <a:spLocks noChangeArrowheads="1"/>
              </p:cNvSpPr>
              <p:nvPr/>
            </p:nvSpPr>
            <p:spPr bwMode="hidden">
              <a:xfrm>
                <a:off x="4578" y="3630"/>
                <a:ext cx="446" cy="271"/>
              </a:xfrm>
              <a:prstGeom prst="ellipse">
                <a:avLst/>
              </a:prstGeom>
              <a:gradFill rotWithShape="0">
                <a:gsLst>
                  <a:gs pos="0">
                    <a:schemeClr val="accent2">
                      <a:gamma/>
                      <a:tint val="96863"/>
                      <a:invGamma/>
                    </a:schemeClr>
                  </a:gs>
                  <a:gs pos="100000">
                    <a:schemeClr val="accent2"/>
                  </a:gs>
                </a:gsLst>
                <a:lin ang="5400000" scaled="1"/>
              </a:gradFill>
              <a:ln w="9525">
                <a:noFill/>
                <a:round/>
                <a:headEnd/>
                <a:tailEnd/>
              </a:ln>
              <a:effectLst/>
            </p:spPr>
            <p:txBody>
              <a:bodyPr/>
              <a:lstStyle/>
              <a:p>
                <a:pPr>
                  <a:defRPr/>
                </a:pPr>
                <a:endParaRPr lang="en-US" dirty="0">
                  <a:latin typeface="Arial" charset="0"/>
                </a:endParaRPr>
              </a:p>
            </p:txBody>
          </p:sp>
          <p:sp>
            <p:nvSpPr>
              <p:cNvPr id="249906" name="Oval 50"/>
              <p:cNvSpPr>
                <a:spLocks noChangeArrowheads="1"/>
              </p:cNvSpPr>
              <p:nvPr/>
            </p:nvSpPr>
            <p:spPr bwMode="hidden">
              <a:xfrm>
                <a:off x="4610" y="3650"/>
                <a:ext cx="386" cy="233"/>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pPr>
                  <a:defRPr/>
                </a:pPr>
                <a:endParaRPr lang="en-US" dirty="0">
                  <a:latin typeface="Arial" charset="0"/>
                </a:endParaRPr>
              </a:p>
            </p:txBody>
          </p:sp>
          <p:sp>
            <p:nvSpPr>
              <p:cNvPr id="249907" name="Oval 51"/>
              <p:cNvSpPr>
                <a:spLocks noChangeArrowheads="1"/>
              </p:cNvSpPr>
              <p:nvPr/>
            </p:nvSpPr>
            <p:spPr bwMode="hidden">
              <a:xfrm>
                <a:off x="4654" y="3678"/>
                <a:ext cx="298" cy="177"/>
              </a:xfrm>
              <a:prstGeom prst="ellipse">
                <a:avLst/>
              </a:prstGeom>
              <a:gradFill rotWithShape="0">
                <a:gsLst>
                  <a:gs pos="0">
                    <a:schemeClr val="accent2">
                      <a:gamma/>
                      <a:shade val="94118"/>
                      <a:invGamma/>
                    </a:schemeClr>
                  </a:gs>
                  <a:gs pos="100000">
                    <a:schemeClr val="accent2"/>
                  </a:gs>
                </a:gsLst>
                <a:lin ang="5400000" scaled="1"/>
              </a:gradFill>
              <a:ln w="9525">
                <a:noFill/>
                <a:round/>
                <a:headEnd/>
                <a:tailEnd/>
              </a:ln>
              <a:effectLst/>
            </p:spPr>
            <p:txBody>
              <a:bodyPr/>
              <a:lstStyle/>
              <a:p>
                <a:pPr>
                  <a:defRPr/>
                </a:pPr>
                <a:endParaRPr lang="en-US" dirty="0">
                  <a:latin typeface="Arial" charset="0"/>
                </a:endParaRPr>
              </a:p>
            </p:txBody>
          </p:sp>
          <p:sp>
            <p:nvSpPr>
              <p:cNvPr id="249908" name="Oval 52"/>
              <p:cNvSpPr>
                <a:spLocks noChangeArrowheads="1"/>
              </p:cNvSpPr>
              <p:nvPr/>
            </p:nvSpPr>
            <p:spPr bwMode="hidden">
              <a:xfrm>
                <a:off x="4690" y="3698"/>
                <a:ext cx="222" cy="139"/>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pPr>
                  <a:defRPr/>
                </a:pPr>
                <a:endParaRPr lang="en-US" dirty="0">
                  <a:latin typeface="Arial" charset="0"/>
                </a:endParaRPr>
              </a:p>
            </p:txBody>
          </p:sp>
          <p:sp>
            <p:nvSpPr>
              <p:cNvPr id="249909" name="Oval 53"/>
              <p:cNvSpPr>
                <a:spLocks noChangeArrowheads="1"/>
              </p:cNvSpPr>
              <p:nvPr/>
            </p:nvSpPr>
            <p:spPr bwMode="hidden">
              <a:xfrm>
                <a:off x="4738" y="3728"/>
                <a:ext cx="126" cy="81"/>
              </a:xfrm>
              <a:prstGeom prst="ellipse">
                <a:avLst/>
              </a:prstGeom>
              <a:gradFill rotWithShape="0">
                <a:gsLst>
                  <a:gs pos="0">
                    <a:schemeClr val="accent2">
                      <a:gamma/>
                      <a:shade val="96863"/>
                      <a:invGamma/>
                    </a:schemeClr>
                  </a:gs>
                  <a:gs pos="100000">
                    <a:schemeClr val="accent2"/>
                  </a:gs>
                </a:gsLst>
                <a:lin ang="5400000" scaled="1"/>
              </a:gradFill>
              <a:ln w="9525">
                <a:noFill/>
                <a:round/>
                <a:headEnd/>
                <a:tailEnd/>
              </a:ln>
              <a:effectLst/>
            </p:spPr>
            <p:txBody>
              <a:bodyPr/>
              <a:lstStyle/>
              <a:p>
                <a:pPr>
                  <a:defRPr/>
                </a:pPr>
                <a:endParaRPr lang="en-US" dirty="0">
                  <a:latin typeface="Arial" charset="0"/>
                </a:endParaRPr>
              </a:p>
            </p:txBody>
          </p:sp>
        </p:grpSp>
        <p:grpSp>
          <p:nvGrpSpPr>
            <p:cNvPr id="1037" name="Group 54"/>
            <p:cNvGrpSpPr>
              <a:grpSpLocks/>
            </p:cNvGrpSpPr>
            <p:nvPr userDrawn="1"/>
          </p:nvGrpSpPr>
          <p:grpSpPr bwMode="auto">
            <a:xfrm>
              <a:off x="5280" y="3024"/>
              <a:ext cx="425" cy="258"/>
              <a:chOff x="5280" y="3024"/>
              <a:chExt cx="425" cy="258"/>
            </a:xfrm>
          </p:grpSpPr>
          <p:sp>
            <p:nvSpPr>
              <p:cNvPr id="1038" name="Freeform 55"/>
              <p:cNvSpPr>
                <a:spLocks/>
              </p:cNvSpPr>
              <p:nvPr/>
            </p:nvSpPr>
            <p:spPr bwMode="hidden">
              <a:xfrm>
                <a:off x="5280" y="3186"/>
                <a:ext cx="383" cy="96"/>
              </a:xfrm>
              <a:custGeom>
                <a:avLst/>
                <a:gdLst>
                  <a:gd name="T0" fmla="*/ 222 w 382"/>
                  <a:gd name="T1" fmla="*/ 96 h 96"/>
                  <a:gd name="T2" fmla="*/ 143 w 382"/>
                  <a:gd name="T3" fmla="*/ 90 h 96"/>
                  <a:gd name="T4" fmla="*/ 83 w 382"/>
                  <a:gd name="T5" fmla="*/ 66 h 96"/>
                  <a:gd name="T6" fmla="*/ 35 w 382"/>
                  <a:gd name="T7" fmla="*/ 36 h 96"/>
                  <a:gd name="T8" fmla="*/ 6 w 382"/>
                  <a:gd name="T9" fmla="*/ 0 h 96"/>
                  <a:gd name="T10" fmla="*/ 0 w 382"/>
                  <a:gd name="T11" fmla="*/ 6 h 96"/>
                  <a:gd name="T12" fmla="*/ 29 w 382"/>
                  <a:gd name="T13" fmla="*/ 42 h 96"/>
                  <a:gd name="T14" fmla="*/ 77 w 382"/>
                  <a:gd name="T15" fmla="*/ 72 h 96"/>
                  <a:gd name="T16" fmla="*/ 137 w 382"/>
                  <a:gd name="T17" fmla="*/ 90 h 96"/>
                  <a:gd name="T18" fmla="*/ 222 w 382"/>
                  <a:gd name="T19" fmla="*/ 96 h 96"/>
                  <a:gd name="T20" fmla="*/ 276 w 382"/>
                  <a:gd name="T21" fmla="*/ 90 h 96"/>
                  <a:gd name="T22" fmla="*/ 324 w 382"/>
                  <a:gd name="T23" fmla="*/ 84 h 96"/>
                  <a:gd name="T24" fmla="*/ 365 w 382"/>
                  <a:gd name="T25" fmla="*/ 66 h 96"/>
                  <a:gd name="T26" fmla="*/ 395 w 382"/>
                  <a:gd name="T27" fmla="*/ 42 h 96"/>
                  <a:gd name="T28" fmla="*/ 389 w 382"/>
                  <a:gd name="T29" fmla="*/ 42 h 96"/>
                  <a:gd name="T30" fmla="*/ 359 w 382"/>
                  <a:gd name="T31" fmla="*/ 66 h 96"/>
                  <a:gd name="T32" fmla="*/ 318 w 382"/>
                  <a:gd name="T33" fmla="*/ 78 h 96"/>
                  <a:gd name="T34" fmla="*/ 276 w 382"/>
                  <a:gd name="T35" fmla="*/ 90 h 96"/>
                  <a:gd name="T36" fmla="*/ 222 w 382"/>
                  <a:gd name="T37" fmla="*/ 96 h 96"/>
                  <a:gd name="T38" fmla="*/ 222 w 382"/>
                  <a:gd name="T39" fmla="*/ 96 h 9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82" h="96">
                    <a:moveTo>
                      <a:pt x="209" y="96"/>
                    </a:moveTo>
                    <a:lnTo>
                      <a:pt x="143" y="90"/>
                    </a:lnTo>
                    <a:lnTo>
                      <a:pt x="83" y="66"/>
                    </a:lnTo>
                    <a:lnTo>
                      <a:pt x="35" y="36"/>
                    </a:lnTo>
                    <a:lnTo>
                      <a:pt x="6" y="0"/>
                    </a:lnTo>
                    <a:lnTo>
                      <a:pt x="0" y="6"/>
                    </a:lnTo>
                    <a:lnTo>
                      <a:pt x="29" y="42"/>
                    </a:lnTo>
                    <a:lnTo>
                      <a:pt x="77" y="72"/>
                    </a:lnTo>
                    <a:lnTo>
                      <a:pt x="137" y="90"/>
                    </a:lnTo>
                    <a:lnTo>
                      <a:pt x="209" y="96"/>
                    </a:lnTo>
                    <a:lnTo>
                      <a:pt x="263" y="90"/>
                    </a:lnTo>
                    <a:lnTo>
                      <a:pt x="311" y="84"/>
                    </a:lnTo>
                    <a:lnTo>
                      <a:pt x="352" y="66"/>
                    </a:lnTo>
                    <a:lnTo>
                      <a:pt x="382" y="42"/>
                    </a:lnTo>
                    <a:lnTo>
                      <a:pt x="376" y="42"/>
                    </a:lnTo>
                    <a:lnTo>
                      <a:pt x="346" y="66"/>
                    </a:lnTo>
                    <a:lnTo>
                      <a:pt x="305" y="78"/>
                    </a:lnTo>
                    <a:lnTo>
                      <a:pt x="263" y="90"/>
                    </a:lnTo>
                    <a:lnTo>
                      <a:pt x="209" y="96"/>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1039" name="Freeform 56"/>
              <p:cNvSpPr>
                <a:spLocks/>
              </p:cNvSpPr>
              <p:nvPr/>
            </p:nvSpPr>
            <p:spPr bwMode="hidden">
              <a:xfrm>
                <a:off x="5315" y="3024"/>
                <a:ext cx="258" cy="54"/>
              </a:xfrm>
              <a:custGeom>
                <a:avLst/>
                <a:gdLst>
                  <a:gd name="T0" fmla="*/ 174 w 258"/>
                  <a:gd name="T1" fmla="*/ 0 h 54"/>
                  <a:gd name="T2" fmla="*/ 216 w 258"/>
                  <a:gd name="T3" fmla="*/ 6 h 54"/>
                  <a:gd name="T4" fmla="*/ 258 w 258"/>
                  <a:gd name="T5" fmla="*/ 12 h 54"/>
                  <a:gd name="T6" fmla="*/ 252 w 258"/>
                  <a:gd name="T7" fmla="*/ 6 h 54"/>
                  <a:gd name="T8" fmla="*/ 216 w 258"/>
                  <a:gd name="T9" fmla="*/ 0 h 54"/>
                  <a:gd name="T10" fmla="*/ 174 w 258"/>
                  <a:gd name="T11" fmla="*/ 0 h 54"/>
                  <a:gd name="T12" fmla="*/ 120 w 258"/>
                  <a:gd name="T13" fmla="*/ 6 h 54"/>
                  <a:gd name="T14" fmla="*/ 78 w 258"/>
                  <a:gd name="T15" fmla="*/ 12 h 54"/>
                  <a:gd name="T16" fmla="*/ 36 w 258"/>
                  <a:gd name="T17" fmla="*/ 30 h 54"/>
                  <a:gd name="T18" fmla="*/ 0 w 258"/>
                  <a:gd name="T19" fmla="*/ 48 h 54"/>
                  <a:gd name="T20" fmla="*/ 6 w 258"/>
                  <a:gd name="T21" fmla="*/ 54 h 54"/>
                  <a:gd name="T22" fmla="*/ 36 w 258"/>
                  <a:gd name="T23" fmla="*/ 36 h 54"/>
                  <a:gd name="T24" fmla="*/ 78 w 258"/>
                  <a:gd name="T25" fmla="*/ 18 h 54"/>
                  <a:gd name="T26" fmla="*/ 120 w 258"/>
                  <a:gd name="T27" fmla="*/ 6 h 54"/>
                  <a:gd name="T28" fmla="*/ 174 w 258"/>
                  <a:gd name="T29" fmla="*/ 0 h 54"/>
                  <a:gd name="T30" fmla="*/ 174 w 258"/>
                  <a:gd name="T31" fmla="*/ 0 h 5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58" h="54">
                    <a:moveTo>
                      <a:pt x="174" y="0"/>
                    </a:moveTo>
                    <a:lnTo>
                      <a:pt x="216" y="6"/>
                    </a:lnTo>
                    <a:lnTo>
                      <a:pt x="258" y="12"/>
                    </a:lnTo>
                    <a:lnTo>
                      <a:pt x="252" y="6"/>
                    </a:lnTo>
                    <a:lnTo>
                      <a:pt x="216" y="0"/>
                    </a:lnTo>
                    <a:lnTo>
                      <a:pt x="174" y="0"/>
                    </a:lnTo>
                    <a:lnTo>
                      <a:pt x="120" y="6"/>
                    </a:lnTo>
                    <a:lnTo>
                      <a:pt x="78" y="12"/>
                    </a:lnTo>
                    <a:lnTo>
                      <a:pt x="36" y="30"/>
                    </a:lnTo>
                    <a:lnTo>
                      <a:pt x="0" y="48"/>
                    </a:lnTo>
                    <a:lnTo>
                      <a:pt x="6" y="54"/>
                    </a:lnTo>
                    <a:lnTo>
                      <a:pt x="36" y="36"/>
                    </a:lnTo>
                    <a:lnTo>
                      <a:pt x="78" y="18"/>
                    </a:lnTo>
                    <a:lnTo>
                      <a:pt x="120" y="6"/>
                    </a:lnTo>
                    <a:lnTo>
                      <a:pt x="174" y="0"/>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1040" name="Freeform 57"/>
              <p:cNvSpPr>
                <a:spLocks/>
              </p:cNvSpPr>
              <p:nvPr/>
            </p:nvSpPr>
            <p:spPr bwMode="hidden">
              <a:xfrm>
                <a:off x="5645" y="3066"/>
                <a:ext cx="60" cy="156"/>
              </a:xfrm>
              <a:custGeom>
                <a:avLst/>
                <a:gdLst>
                  <a:gd name="T0" fmla="*/ 54 w 60"/>
                  <a:gd name="T1" fmla="*/ 90 h 156"/>
                  <a:gd name="T2" fmla="*/ 48 w 60"/>
                  <a:gd name="T3" fmla="*/ 126 h 156"/>
                  <a:gd name="T4" fmla="*/ 24 w 60"/>
                  <a:gd name="T5" fmla="*/ 156 h 156"/>
                  <a:gd name="T6" fmla="*/ 30 w 60"/>
                  <a:gd name="T7" fmla="*/ 156 h 156"/>
                  <a:gd name="T8" fmla="*/ 54 w 60"/>
                  <a:gd name="T9" fmla="*/ 126 h 156"/>
                  <a:gd name="T10" fmla="*/ 60 w 60"/>
                  <a:gd name="T11" fmla="*/ 90 h 156"/>
                  <a:gd name="T12" fmla="*/ 54 w 60"/>
                  <a:gd name="T13" fmla="*/ 66 h 156"/>
                  <a:gd name="T14" fmla="*/ 48 w 60"/>
                  <a:gd name="T15" fmla="*/ 42 h 156"/>
                  <a:gd name="T16" fmla="*/ 30 w 60"/>
                  <a:gd name="T17" fmla="*/ 18 h 156"/>
                  <a:gd name="T18" fmla="*/ 6 w 60"/>
                  <a:gd name="T19" fmla="*/ 0 h 156"/>
                  <a:gd name="T20" fmla="*/ 0 w 60"/>
                  <a:gd name="T21" fmla="*/ 6 h 156"/>
                  <a:gd name="T22" fmla="*/ 24 w 60"/>
                  <a:gd name="T23" fmla="*/ 24 h 156"/>
                  <a:gd name="T24" fmla="*/ 42 w 60"/>
                  <a:gd name="T25" fmla="*/ 42 h 156"/>
                  <a:gd name="T26" fmla="*/ 48 w 60"/>
                  <a:gd name="T27" fmla="*/ 66 h 156"/>
                  <a:gd name="T28" fmla="*/ 54 w 60"/>
                  <a:gd name="T29" fmla="*/ 90 h 156"/>
                  <a:gd name="T30" fmla="*/ 54 w 60"/>
                  <a:gd name="T31" fmla="*/ 90 h 15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60" h="156">
                    <a:moveTo>
                      <a:pt x="54" y="90"/>
                    </a:moveTo>
                    <a:lnTo>
                      <a:pt x="48" y="126"/>
                    </a:lnTo>
                    <a:lnTo>
                      <a:pt x="24" y="156"/>
                    </a:lnTo>
                    <a:lnTo>
                      <a:pt x="30" y="156"/>
                    </a:lnTo>
                    <a:lnTo>
                      <a:pt x="54" y="126"/>
                    </a:lnTo>
                    <a:lnTo>
                      <a:pt x="60" y="90"/>
                    </a:lnTo>
                    <a:lnTo>
                      <a:pt x="54" y="66"/>
                    </a:lnTo>
                    <a:lnTo>
                      <a:pt x="48" y="42"/>
                    </a:lnTo>
                    <a:lnTo>
                      <a:pt x="30" y="18"/>
                    </a:lnTo>
                    <a:lnTo>
                      <a:pt x="6" y="0"/>
                    </a:lnTo>
                    <a:lnTo>
                      <a:pt x="0" y="6"/>
                    </a:lnTo>
                    <a:lnTo>
                      <a:pt x="24" y="24"/>
                    </a:lnTo>
                    <a:lnTo>
                      <a:pt x="42" y="42"/>
                    </a:lnTo>
                    <a:lnTo>
                      <a:pt x="48" y="66"/>
                    </a:lnTo>
                    <a:lnTo>
                      <a:pt x="54" y="90"/>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1041" name="Freeform 58"/>
              <p:cNvSpPr>
                <a:spLocks/>
              </p:cNvSpPr>
              <p:nvPr/>
            </p:nvSpPr>
            <p:spPr bwMode="hidden">
              <a:xfrm>
                <a:off x="5375" y="3246"/>
                <a:ext cx="192" cy="18"/>
              </a:xfrm>
              <a:custGeom>
                <a:avLst/>
                <a:gdLst>
                  <a:gd name="T0" fmla="*/ 114 w 192"/>
                  <a:gd name="T1" fmla="*/ 12 h 18"/>
                  <a:gd name="T2" fmla="*/ 72 w 192"/>
                  <a:gd name="T3" fmla="*/ 6 h 18"/>
                  <a:gd name="T4" fmla="*/ 30 w 192"/>
                  <a:gd name="T5" fmla="*/ 0 h 18"/>
                  <a:gd name="T6" fmla="*/ 0 w 192"/>
                  <a:gd name="T7" fmla="*/ 0 h 18"/>
                  <a:gd name="T8" fmla="*/ 54 w 192"/>
                  <a:gd name="T9" fmla="*/ 12 h 18"/>
                  <a:gd name="T10" fmla="*/ 114 w 192"/>
                  <a:gd name="T11" fmla="*/ 18 h 18"/>
                  <a:gd name="T12" fmla="*/ 156 w 192"/>
                  <a:gd name="T13" fmla="*/ 18 h 18"/>
                  <a:gd name="T14" fmla="*/ 192 w 192"/>
                  <a:gd name="T15" fmla="*/ 12 h 18"/>
                  <a:gd name="T16" fmla="*/ 186 w 192"/>
                  <a:gd name="T17" fmla="*/ 0 h 18"/>
                  <a:gd name="T18" fmla="*/ 150 w 192"/>
                  <a:gd name="T19" fmla="*/ 6 h 18"/>
                  <a:gd name="T20" fmla="*/ 114 w 192"/>
                  <a:gd name="T21" fmla="*/ 12 h 18"/>
                  <a:gd name="T22" fmla="*/ 114 w 192"/>
                  <a:gd name="T23" fmla="*/ 12 h 1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92" h="18">
                    <a:moveTo>
                      <a:pt x="114" y="12"/>
                    </a:moveTo>
                    <a:lnTo>
                      <a:pt x="72" y="6"/>
                    </a:lnTo>
                    <a:lnTo>
                      <a:pt x="30" y="0"/>
                    </a:lnTo>
                    <a:lnTo>
                      <a:pt x="0" y="0"/>
                    </a:lnTo>
                    <a:lnTo>
                      <a:pt x="54" y="12"/>
                    </a:lnTo>
                    <a:lnTo>
                      <a:pt x="114" y="18"/>
                    </a:lnTo>
                    <a:lnTo>
                      <a:pt x="156" y="18"/>
                    </a:lnTo>
                    <a:lnTo>
                      <a:pt x="192" y="12"/>
                    </a:lnTo>
                    <a:lnTo>
                      <a:pt x="186" y="0"/>
                    </a:lnTo>
                    <a:lnTo>
                      <a:pt x="150" y="6"/>
                    </a:lnTo>
                    <a:lnTo>
                      <a:pt x="114" y="12"/>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1042" name="Freeform 59"/>
              <p:cNvSpPr>
                <a:spLocks/>
              </p:cNvSpPr>
              <p:nvPr/>
            </p:nvSpPr>
            <p:spPr bwMode="hidden">
              <a:xfrm>
                <a:off x="5304" y="3042"/>
                <a:ext cx="161" cy="186"/>
              </a:xfrm>
              <a:custGeom>
                <a:avLst/>
                <a:gdLst>
                  <a:gd name="T0" fmla="*/ 11 w 161"/>
                  <a:gd name="T1" fmla="*/ 114 h 186"/>
                  <a:gd name="T2" fmla="*/ 17 w 161"/>
                  <a:gd name="T3" fmla="*/ 96 h 186"/>
                  <a:gd name="T4" fmla="*/ 23 w 161"/>
                  <a:gd name="T5" fmla="*/ 78 h 186"/>
                  <a:gd name="T6" fmla="*/ 53 w 161"/>
                  <a:gd name="T7" fmla="*/ 42 h 186"/>
                  <a:gd name="T8" fmla="*/ 101 w 161"/>
                  <a:gd name="T9" fmla="*/ 18 h 186"/>
                  <a:gd name="T10" fmla="*/ 155 w 161"/>
                  <a:gd name="T11" fmla="*/ 6 h 186"/>
                  <a:gd name="T12" fmla="*/ 161 w 161"/>
                  <a:gd name="T13" fmla="*/ 0 h 186"/>
                  <a:gd name="T14" fmla="*/ 95 w 161"/>
                  <a:gd name="T15" fmla="*/ 12 h 186"/>
                  <a:gd name="T16" fmla="*/ 47 w 161"/>
                  <a:gd name="T17" fmla="*/ 36 h 186"/>
                  <a:gd name="T18" fmla="*/ 11 w 161"/>
                  <a:gd name="T19" fmla="*/ 72 h 186"/>
                  <a:gd name="T20" fmla="*/ 5 w 161"/>
                  <a:gd name="T21" fmla="*/ 90 h 186"/>
                  <a:gd name="T22" fmla="*/ 0 w 161"/>
                  <a:gd name="T23" fmla="*/ 114 h 186"/>
                  <a:gd name="T24" fmla="*/ 11 w 161"/>
                  <a:gd name="T25" fmla="*/ 150 h 186"/>
                  <a:gd name="T26" fmla="*/ 23 w 161"/>
                  <a:gd name="T27" fmla="*/ 168 h 186"/>
                  <a:gd name="T28" fmla="*/ 41 w 161"/>
                  <a:gd name="T29" fmla="*/ 186 h 186"/>
                  <a:gd name="T30" fmla="*/ 65 w 161"/>
                  <a:gd name="T31" fmla="*/ 186 h 186"/>
                  <a:gd name="T32" fmla="*/ 41 w 161"/>
                  <a:gd name="T33" fmla="*/ 168 h 186"/>
                  <a:gd name="T34" fmla="*/ 23 w 161"/>
                  <a:gd name="T35" fmla="*/ 150 h 186"/>
                  <a:gd name="T36" fmla="*/ 17 w 161"/>
                  <a:gd name="T37" fmla="*/ 132 h 186"/>
                  <a:gd name="T38" fmla="*/ 11 w 161"/>
                  <a:gd name="T39" fmla="*/ 114 h 186"/>
                  <a:gd name="T40" fmla="*/ 11 w 161"/>
                  <a:gd name="T41" fmla="*/ 114 h 18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61" h="186">
                    <a:moveTo>
                      <a:pt x="11" y="114"/>
                    </a:moveTo>
                    <a:lnTo>
                      <a:pt x="17" y="96"/>
                    </a:lnTo>
                    <a:lnTo>
                      <a:pt x="23" y="78"/>
                    </a:lnTo>
                    <a:lnTo>
                      <a:pt x="53" y="42"/>
                    </a:lnTo>
                    <a:lnTo>
                      <a:pt x="101" y="18"/>
                    </a:lnTo>
                    <a:lnTo>
                      <a:pt x="155" y="6"/>
                    </a:lnTo>
                    <a:lnTo>
                      <a:pt x="161" y="0"/>
                    </a:lnTo>
                    <a:lnTo>
                      <a:pt x="95" y="12"/>
                    </a:lnTo>
                    <a:lnTo>
                      <a:pt x="47" y="36"/>
                    </a:lnTo>
                    <a:lnTo>
                      <a:pt x="11" y="72"/>
                    </a:lnTo>
                    <a:lnTo>
                      <a:pt x="5" y="90"/>
                    </a:lnTo>
                    <a:lnTo>
                      <a:pt x="0" y="114"/>
                    </a:lnTo>
                    <a:lnTo>
                      <a:pt x="11" y="150"/>
                    </a:lnTo>
                    <a:lnTo>
                      <a:pt x="23" y="168"/>
                    </a:lnTo>
                    <a:lnTo>
                      <a:pt x="41" y="186"/>
                    </a:lnTo>
                    <a:lnTo>
                      <a:pt x="65" y="186"/>
                    </a:lnTo>
                    <a:lnTo>
                      <a:pt x="41" y="168"/>
                    </a:lnTo>
                    <a:lnTo>
                      <a:pt x="23" y="150"/>
                    </a:lnTo>
                    <a:lnTo>
                      <a:pt x="17" y="132"/>
                    </a:lnTo>
                    <a:lnTo>
                      <a:pt x="11" y="114"/>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1043" name="Freeform 60"/>
              <p:cNvSpPr>
                <a:spLocks/>
              </p:cNvSpPr>
              <p:nvPr/>
            </p:nvSpPr>
            <p:spPr bwMode="hidden">
              <a:xfrm>
                <a:off x="5489" y="3042"/>
                <a:ext cx="186" cy="210"/>
              </a:xfrm>
              <a:custGeom>
                <a:avLst/>
                <a:gdLst>
                  <a:gd name="T0" fmla="*/ 0 w 185"/>
                  <a:gd name="T1" fmla="*/ 6 h 210"/>
                  <a:gd name="T2" fmla="*/ 66 w 185"/>
                  <a:gd name="T3" fmla="*/ 12 h 210"/>
                  <a:gd name="T4" fmla="*/ 132 w 185"/>
                  <a:gd name="T5" fmla="*/ 36 h 210"/>
                  <a:gd name="T6" fmla="*/ 168 w 185"/>
                  <a:gd name="T7" fmla="*/ 72 h 210"/>
                  <a:gd name="T8" fmla="*/ 174 w 185"/>
                  <a:gd name="T9" fmla="*/ 90 h 210"/>
                  <a:gd name="T10" fmla="*/ 180 w 185"/>
                  <a:gd name="T11" fmla="*/ 114 h 210"/>
                  <a:gd name="T12" fmla="*/ 174 w 185"/>
                  <a:gd name="T13" fmla="*/ 138 h 210"/>
                  <a:gd name="T14" fmla="*/ 162 w 185"/>
                  <a:gd name="T15" fmla="*/ 162 h 210"/>
                  <a:gd name="T16" fmla="*/ 132 w 185"/>
                  <a:gd name="T17" fmla="*/ 180 h 210"/>
                  <a:gd name="T18" fmla="*/ 90 w 185"/>
                  <a:gd name="T19" fmla="*/ 198 h 210"/>
                  <a:gd name="T20" fmla="*/ 109 w 185"/>
                  <a:gd name="T21" fmla="*/ 210 h 210"/>
                  <a:gd name="T22" fmla="*/ 144 w 185"/>
                  <a:gd name="T23" fmla="*/ 192 h 210"/>
                  <a:gd name="T24" fmla="*/ 174 w 185"/>
                  <a:gd name="T25" fmla="*/ 168 h 210"/>
                  <a:gd name="T26" fmla="*/ 192 w 185"/>
                  <a:gd name="T27" fmla="*/ 144 h 210"/>
                  <a:gd name="T28" fmla="*/ 198 w 185"/>
                  <a:gd name="T29" fmla="*/ 114 h 210"/>
                  <a:gd name="T30" fmla="*/ 192 w 185"/>
                  <a:gd name="T31" fmla="*/ 90 h 210"/>
                  <a:gd name="T32" fmla="*/ 186 w 185"/>
                  <a:gd name="T33" fmla="*/ 66 h 210"/>
                  <a:gd name="T34" fmla="*/ 168 w 185"/>
                  <a:gd name="T35" fmla="*/ 48 h 210"/>
                  <a:gd name="T36" fmla="*/ 144 w 185"/>
                  <a:gd name="T37" fmla="*/ 30 h 210"/>
                  <a:gd name="T38" fmla="*/ 72 w 185"/>
                  <a:gd name="T39" fmla="*/ 6 h 210"/>
                  <a:gd name="T40" fmla="*/ 0 w 185"/>
                  <a:gd name="T41" fmla="*/ 0 h 210"/>
                  <a:gd name="T42" fmla="*/ 0 w 185"/>
                  <a:gd name="T43" fmla="*/ 6 h 210"/>
                  <a:gd name="T44" fmla="*/ 0 w 185"/>
                  <a:gd name="T45" fmla="*/ 6 h 210"/>
                  <a:gd name="T46" fmla="*/ 0 w 185"/>
                  <a:gd name="T47" fmla="*/ 6 h 21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85" h="210">
                    <a:moveTo>
                      <a:pt x="0" y="6"/>
                    </a:moveTo>
                    <a:lnTo>
                      <a:pt x="66" y="12"/>
                    </a:lnTo>
                    <a:lnTo>
                      <a:pt x="119" y="36"/>
                    </a:lnTo>
                    <a:lnTo>
                      <a:pt x="155" y="72"/>
                    </a:lnTo>
                    <a:lnTo>
                      <a:pt x="161" y="90"/>
                    </a:lnTo>
                    <a:lnTo>
                      <a:pt x="167" y="114"/>
                    </a:lnTo>
                    <a:lnTo>
                      <a:pt x="161" y="138"/>
                    </a:lnTo>
                    <a:lnTo>
                      <a:pt x="149" y="162"/>
                    </a:lnTo>
                    <a:lnTo>
                      <a:pt x="119" y="180"/>
                    </a:lnTo>
                    <a:lnTo>
                      <a:pt x="90" y="198"/>
                    </a:lnTo>
                    <a:lnTo>
                      <a:pt x="96" y="210"/>
                    </a:lnTo>
                    <a:lnTo>
                      <a:pt x="131" y="192"/>
                    </a:lnTo>
                    <a:lnTo>
                      <a:pt x="161" y="168"/>
                    </a:lnTo>
                    <a:lnTo>
                      <a:pt x="179" y="144"/>
                    </a:lnTo>
                    <a:lnTo>
                      <a:pt x="185" y="114"/>
                    </a:lnTo>
                    <a:lnTo>
                      <a:pt x="179" y="90"/>
                    </a:lnTo>
                    <a:lnTo>
                      <a:pt x="173" y="66"/>
                    </a:lnTo>
                    <a:lnTo>
                      <a:pt x="155" y="48"/>
                    </a:lnTo>
                    <a:lnTo>
                      <a:pt x="131" y="30"/>
                    </a:lnTo>
                    <a:lnTo>
                      <a:pt x="72" y="6"/>
                    </a:lnTo>
                    <a:lnTo>
                      <a:pt x="0" y="0"/>
                    </a:lnTo>
                    <a:lnTo>
                      <a:pt x="0" y="6"/>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1044" name="Freeform 61"/>
              <p:cNvSpPr>
                <a:spLocks noEditPoints="1"/>
              </p:cNvSpPr>
              <p:nvPr/>
            </p:nvSpPr>
            <p:spPr bwMode="hidden">
              <a:xfrm>
                <a:off x="5345" y="3058"/>
                <a:ext cx="299" cy="186"/>
              </a:xfrm>
              <a:custGeom>
                <a:avLst/>
                <a:gdLst>
                  <a:gd name="T0" fmla="*/ 150 w 299"/>
                  <a:gd name="T1" fmla="*/ 0 h 186"/>
                  <a:gd name="T2" fmla="*/ 90 w 299"/>
                  <a:gd name="T3" fmla="*/ 6 h 186"/>
                  <a:gd name="T4" fmla="*/ 42 w 299"/>
                  <a:gd name="T5" fmla="*/ 30 h 186"/>
                  <a:gd name="T6" fmla="*/ 12 w 299"/>
                  <a:gd name="T7" fmla="*/ 54 h 186"/>
                  <a:gd name="T8" fmla="*/ 6 w 299"/>
                  <a:gd name="T9" fmla="*/ 72 h 186"/>
                  <a:gd name="T10" fmla="*/ 0 w 299"/>
                  <a:gd name="T11" fmla="*/ 90 h 186"/>
                  <a:gd name="T12" fmla="*/ 6 w 299"/>
                  <a:gd name="T13" fmla="*/ 108 h 186"/>
                  <a:gd name="T14" fmla="*/ 12 w 299"/>
                  <a:gd name="T15" fmla="*/ 126 h 186"/>
                  <a:gd name="T16" fmla="*/ 42 w 299"/>
                  <a:gd name="T17" fmla="*/ 156 h 186"/>
                  <a:gd name="T18" fmla="*/ 90 w 299"/>
                  <a:gd name="T19" fmla="*/ 180 h 186"/>
                  <a:gd name="T20" fmla="*/ 150 w 299"/>
                  <a:gd name="T21" fmla="*/ 186 h 186"/>
                  <a:gd name="T22" fmla="*/ 209 w 299"/>
                  <a:gd name="T23" fmla="*/ 180 h 186"/>
                  <a:gd name="T24" fmla="*/ 257 w 299"/>
                  <a:gd name="T25" fmla="*/ 156 h 186"/>
                  <a:gd name="T26" fmla="*/ 287 w 299"/>
                  <a:gd name="T27" fmla="*/ 126 h 186"/>
                  <a:gd name="T28" fmla="*/ 299 w 299"/>
                  <a:gd name="T29" fmla="*/ 108 h 186"/>
                  <a:gd name="T30" fmla="*/ 299 w 299"/>
                  <a:gd name="T31" fmla="*/ 90 h 186"/>
                  <a:gd name="T32" fmla="*/ 299 w 299"/>
                  <a:gd name="T33" fmla="*/ 72 h 186"/>
                  <a:gd name="T34" fmla="*/ 287 w 299"/>
                  <a:gd name="T35" fmla="*/ 54 h 186"/>
                  <a:gd name="T36" fmla="*/ 257 w 299"/>
                  <a:gd name="T37" fmla="*/ 30 h 186"/>
                  <a:gd name="T38" fmla="*/ 209 w 299"/>
                  <a:gd name="T39" fmla="*/ 6 h 186"/>
                  <a:gd name="T40" fmla="*/ 150 w 299"/>
                  <a:gd name="T41" fmla="*/ 0 h 186"/>
                  <a:gd name="T42" fmla="*/ 150 w 299"/>
                  <a:gd name="T43" fmla="*/ 0 h 186"/>
                  <a:gd name="T44" fmla="*/ 150 w 299"/>
                  <a:gd name="T45" fmla="*/ 180 h 186"/>
                  <a:gd name="T46" fmla="*/ 96 w 299"/>
                  <a:gd name="T47" fmla="*/ 174 h 186"/>
                  <a:gd name="T48" fmla="*/ 48 w 299"/>
                  <a:gd name="T49" fmla="*/ 156 h 186"/>
                  <a:gd name="T50" fmla="*/ 18 w 299"/>
                  <a:gd name="T51" fmla="*/ 126 h 186"/>
                  <a:gd name="T52" fmla="*/ 12 w 299"/>
                  <a:gd name="T53" fmla="*/ 108 h 186"/>
                  <a:gd name="T54" fmla="*/ 6 w 299"/>
                  <a:gd name="T55" fmla="*/ 90 h 186"/>
                  <a:gd name="T56" fmla="*/ 12 w 299"/>
                  <a:gd name="T57" fmla="*/ 72 h 186"/>
                  <a:gd name="T58" fmla="*/ 18 w 299"/>
                  <a:gd name="T59" fmla="*/ 54 h 186"/>
                  <a:gd name="T60" fmla="*/ 48 w 299"/>
                  <a:gd name="T61" fmla="*/ 30 h 186"/>
                  <a:gd name="T62" fmla="*/ 96 w 299"/>
                  <a:gd name="T63" fmla="*/ 12 h 186"/>
                  <a:gd name="T64" fmla="*/ 150 w 299"/>
                  <a:gd name="T65" fmla="*/ 6 h 186"/>
                  <a:gd name="T66" fmla="*/ 203 w 299"/>
                  <a:gd name="T67" fmla="*/ 12 h 186"/>
                  <a:gd name="T68" fmla="*/ 251 w 299"/>
                  <a:gd name="T69" fmla="*/ 30 h 186"/>
                  <a:gd name="T70" fmla="*/ 281 w 299"/>
                  <a:gd name="T71" fmla="*/ 54 h 186"/>
                  <a:gd name="T72" fmla="*/ 293 w 299"/>
                  <a:gd name="T73" fmla="*/ 72 h 186"/>
                  <a:gd name="T74" fmla="*/ 293 w 299"/>
                  <a:gd name="T75" fmla="*/ 90 h 186"/>
                  <a:gd name="T76" fmla="*/ 293 w 299"/>
                  <a:gd name="T77" fmla="*/ 108 h 186"/>
                  <a:gd name="T78" fmla="*/ 281 w 299"/>
                  <a:gd name="T79" fmla="*/ 126 h 186"/>
                  <a:gd name="T80" fmla="*/ 251 w 299"/>
                  <a:gd name="T81" fmla="*/ 156 h 186"/>
                  <a:gd name="T82" fmla="*/ 203 w 299"/>
                  <a:gd name="T83" fmla="*/ 174 h 186"/>
                  <a:gd name="T84" fmla="*/ 150 w 299"/>
                  <a:gd name="T85" fmla="*/ 180 h 186"/>
                  <a:gd name="T86" fmla="*/ 150 w 299"/>
                  <a:gd name="T87" fmla="*/ 180 h 18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299" h="186">
                    <a:moveTo>
                      <a:pt x="150" y="0"/>
                    </a:moveTo>
                    <a:lnTo>
                      <a:pt x="90" y="6"/>
                    </a:lnTo>
                    <a:lnTo>
                      <a:pt x="42" y="30"/>
                    </a:lnTo>
                    <a:lnTo>
                      <a:pt x="12" y="54"/>
                    </a:lnTo>
                    <a:lnTo>
                      <a:pt x="6" y="72"/>
                    </a:lnTo>
                    <a:lnTo>
                      <a:pt x="0" y="90"/>
                    </a:lnTo>
                    <a:lnTo>
                      <a:pt x="6" y="108"/>
                    </a:lnTo>
                    <a:lnTo>
                      <a:pt x="12" y="126"/>
                    </a:lnTo>
                    <a:lnTo>
                      <a:pt x="42" y="156"/>
                    </a:lnTo>
                    <a:lnTo>
                      <a:pt x="90" y="180"/>
                    </a:lnTo>
                    <a:lnTo>
                      <a:pt x="150" y="186"/>
                    </a:lnTo>
                    <a:lnTo>
                      <a:pt x="209" y="180"/>
                    </a:lnTo>
                    <a:lnTo>
                      <a:pt x="257" y="156"/>
                    </a:lnTo>
                    <a:lnTo>
                      <a:pt x="287" y="126"/>
                    </a:lnTo>
                    <a:lnTo>
                      <a:pt x="299" y="108"/>
                    </a:lnTo>
                    <a:lnTo>
                      <a:pt x="299" y="90"/>
                    </a:lnTo>
                    <a:lnTo>
                      <a:pt x="299" y="72"/>
                    </a:lnTo>
                    <a:lnTo>
                      <a:pt x="287" y="54"/>
                    </a:lnTo>
                    <a:lnTo>
                      <a:pt x="257" y="30"/>
                    </a:lnTo>
                    <a:lnTo>
                      <a:pt x="209" y="6"/>
                    </a:lnTo>
                    <a:lnTo>
                      <a:pt x="150" y="0"/>
                    </a:lnTo>
                    <a:close/>
                    <a:moveTo>
                      <a:pt x="150" y="180"/>
                    </a:moveTo>
                    <a:lnTo>
                      <a:pt x="96" y="174"/>
                    </a:lnTo>
                    <a:lnTo>
                      <a:pt x="48" y="156"/>
                    </a:lnTo>
                    <a:lnTo>
                      <a:pt x="18" y="126"/>
                    </a:lnTo>
                    <a:lnTo>
                      <a:pt x="12" y="108"/>
                    </a:lnTo>
                    <a:lnTo>
                      <a:pt x="6" y="90"/>
                    </a:lnTo>
                    <a:lnTo>
                      <a:pt x="12" y="72"/>
                    </a:lnTo>
                    <a:lnTo>
                      <a:pt x="18" y="54"/>
                    </a:lnTo>
                    <a:lnTo>
                      <a:pt x="48" y="30"/>
                    </a:lnTo>
                    <a:lnTo>
                      <a:pt x="96" y="12"/>
                    </a:lnTo>
                    <a:lnTo>
                      <a:pt x="150" y="6"/>
                    </a:lnTo>
                    <a:lnTo>
                      <a:pt x="203" y="12"/>
                    </a:lnTo>
                    <a:lnTo>
                      <a:pt x="251" y="30"/>
                    </a:lnTo>
                    <a:lnTo>
                      <a:pt x="281" y="54"/>
                    </a:lnTo>
                    <a:lnTo>
                      <a:pt x="293" y="72"/>
                    </a:lnTo>
                    <a:lnTo>
                      <a:pt x="293" y="90"/>
                    </a:lnTo>
                    <a:lnTo>
                      <a:pt x="293" y="108"/>
                    </a:lnTo>
                    <a:lnTo>
                      <a:pt x="281" y="126"/>
                    </a:lnTo>
                    <a:lnTo>
                      <a:pt x="251" y="156"/>
                    </a:lnTo>
                    <a:lnTo>
                      <a:pt x="203" y="174"/>
                    </a:lnTo>
                    <a:lnTo>
                      <a:pt x="150" y="180"/>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grpSp>
            <p:nvGrpSpPr>
              <p:cNvPr id="1045" name="Group 62"/>
              <p:cNvGrpSpPr>
                <a:grpSpLocks/>
              </p:cNvGrpSpPr>
              <p:nvPr/>
            </p:nvGrpSpPr>
            <p:grpSpPr bwMode="auto">
              <a:xfrm>
                <a:off x="5381" y="3085"/>
                <a:ext cx="227" cy="132"/>
                <a:chOff x="5381" y="3085"/>
                <a:chExt cx="227" cy="132"/>
              </a:xfrm>
            </p:grpSpPr>
            <p:sp>
              <p:nvSpPr>
                <p:cNvPr id="1046" name="Oval 63"/>
                <p:cNvSpPr>
                  <a:spLocks noChangeArrowheads="1"/>
                </p:cNvSpPr>
                <p:nvPr userDrawn="1"/>
              </p:nvSpPr>
              <p:spPr bwMode="hidden">
                <a:xfrm>
                  <a:off x="5381" y="3085"/>
                  <a:ext cx="227" cy="132"/>
                </a:xfrm>
                <a:prstGeom prst="ellipse">
                  <a:avLst/>
                </a:pr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endParaRPr lang="en-US" altLang="en-US" dirty="0"/>
                </a:p>
              </p:txBody>
            </p:sp>
            <p:sp>
              <p:nvSpPr>
                <p:cNvPr id="1047" name="Oval 64"/>
                <p:cNvSpPr>
                  <a:spLocks noChangeArrowheads="1"/>
                </p:cNvSpPr>
                <p:nvPr userDrawn="1"/>
              </p:nvSpPr>
              <p:spPr bwMode="hidden">
                <a:xfrm>
                  <a:off x="5403" y="3099"/>
                  <a:ext cx="182" cy="102"/>
                </a:xfrm>
                <a:prstGeom prst="ellipse">
                  <a:avLst/>
                </a:pr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endParaRPr lang="en-US" altLang="en-US" dirty="0"/>
                </a:p>
              </p:txBody>
            </p:sp>
            <p:sp>
              <p:nvSpPr>
                <p:cNvPr id="1048" name="Oval 65"/>
                <p:cNvSpPr>
                  <a:spLocks noChangeArrowheads="1"/>
                </p:cNvSpPr>
                <p:nvPr userDrawn="1"/>
              </p:nvSpPr>
              <p:spPr bwMode="hidden">
                <a:xfrm>
                  <a:off x="5431" y="3109"/>
                  <a:ext cx="125" cy="82"/>
                </a:xfrm>
                <a:prstGeom prst="ellipse">
                  <a:avLst/>
                </a:pr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endParaRPr lang="en-US" altLang="en-US" dirty="0"/>
                </a:p>
              </p:txBody>
            </p:sp>
            <p:sp>
              <p:nvSpPr>
                <p:cNvPr id="1049" name="Oval 66"/>
                <p:cNvSpPr>
                  <a:spLocks noChangeArrowheads="1"/>
                </p:cNvSpPr>
                <p:nvPr userDrawn="1"/>
              </p:nvSpPr>
              <p:spPr bwMode="hidden">
                <a:xfrm>
                  <a:off x="5458" y="3125"/>
                  <a:ext cx="73" cy="47"/>
                </a:xfrm>
                <a:prstGeom prst="ellipse">
                  <a:avLst/>
                </a:pr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endParaRPr lang="en-US" altLang="en-US" dirty="0"/>
                </a:p>
              </p:txBody>
            </p:sp>
          </p:grpSp>
        </p:grpSp>
      </p:grpSp>
      <p:sp>
        <p:nvSpPr>
          <p:cNvPr id="249923" name="Rectangle 67"/>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a:t>Click to edit Master title style</a:t>
            </a:r>
          </a:p>
        </p:txBody>
      </p:sp>
      <p:sp>
        <p:nvSpPr>
          <p:cNvPr id="249924" name="Rectangle 68"/>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49925" name="Rectangle 69"/>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400">
                <a:effectLst>
                  <a:outerShdw blurRad="38100" dist="38100" dir="2700000" algn="tl">
                    <a:srgbClr val="000000"/>
                  </a:outerShdw>
                </a:effectLst>
                <a:latin typeface="Arial" charset="0"/>
              </a:defRPr>
            </a:lvl1pPr>
          </a:lstStyle>
          <a:p>
            <a:pPr>
              <a:defRPr/>
            </a:pPr>
            <a:endParaRPr lang="en-US" dirty="0"/>
          </a:p>
        </p:txBody>
      </p:sp>
      <p:sp>
        <p:nvSpPr>
          <p:cNvPr id="249926" name="Rectangle 70"/>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400">
                <a:effectLst>
                  <a:outerShdw blurRad="38100" dist="38100" dir="2700000" algn="tl">
                    <a:srgbClr val="000000"/>
                  </a:outerShdw>
                </a:effectLst>
                <a:latin typeface="Arial" charset="0"/>
              </a:defRPr>
            </a:lvl1pPr>
          </a:lstStyle>
          <a:p>
            <a:pPr>
              <a:defRPr/>
            </a:pPr>
            <a:endParaRPr lang="en-US" dirty="0"/>
          </a:p>
        </p:txBody>
      </p:sp>
      <p:sp>
        <p:nvSpPr>
          <p:cNvPr id="249927" name="Rectangle 71"/>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400">
                <a:effectLst>
                  <a:outerShdw blurRad="38100" dist="38100" dir="2700000" algn="tl">
                    <a:srgbClr val="000000"/>
                  </a:outerShdw>
                </a:effectLst>
              </a:defRPr>
            </a:lvl1pPr>
          </a:lstStyle>
          <a:p>
            <a:pPr>
              <a:defRPr/>
            </a:pPr>
            <a:fld id="{7C80A672-11D8-4CDA-9C82-9A36A51CC16E}" type="slidenum">
              <a:rPr lang="en-US" altLang="en-US"/>
              <a:pPr>
                <a:defRPr/>
              </a:pPr>
              <a:t>‹#›</a:t>
            </a:fld>
            <a:endParaRPr lang="en-US" altLang="en-US" dirty="0"/>
          </a:p>
        </p:txBody>
      </p:sp>
    </p:spTree>
  </p:cSld>
  <p:clrMap bg1="dk2" tx1="lt1" bg2="dk1" tx2="lt2" accent1="accent1" accent2="accent2" accent3="accent3" accent4="accent4" accent5="accent5" accent6="accent6" hlink="hlink" folHlink="folHlink"/>
  <p:sldLayoutIdLst>
    <p:sldLayoutId id="2147483908" r:id="rId1"/>
    <p:sldLayoutId id="2147483897" r:id="rId2"/>
    <p:sldLayoutId id="2147483898" r:id="rId3"/>
    <p:sldLayoutId id="2147483899" r:id="rId4"/>
    <p:sldLayoutId id="2147483900" r:id="rId5"/>
    <p:sldLayoutId id="2147483901" r:id="rId6"/>
    <p:sldLayoutId id="2147483902" r:id="rId7"/>
    <p:sldLayoutId id="2147483903" r:id="rId8"/>
    <p:sldLayoutId id="2147483904" r:id="rId9"/>
    <p:sldLayoutId id="2147483905" r:id="rId10"/>
    <p:sldLayoutId id="2147483906" r:id="rId11"/>
    <p:sldLayoutId id="2147483907"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chemeClr val="hlink"/>
        </a:buClr>
        <a:buSzPct val="80000"/>
        <a:buFont typeface="Wingdings" panose="05000000000000000000" pitchFamily="2" charset="2"/>
        <a:buChar char="Ø"/>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2"/>
        </a:buClr>
        <a:buSzPct val="50000"/>
        <a:buFont typeface="Wingdings" panose="05000000000000000000" pitchFamily="2" charset="2"/>
        <a:buChar char="l"/>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accent2"/>
        </a:buClr>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folHlink"/>
        </a:buClr>
        <a:buSzPct val="50000"/>
        <a:buFont typeface="Wingdings" panose="05000000000000000000" pitchFamily="2" charset="2"/>
        <a:buChar char="l"/>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jpe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8" Type="http://schemas.openxmlformats.org/officeDocument/2006/relationships/image" Target="../media/image13.emf"/><Relationship Id="rId3" Type="http://schemas.openxmlformats.org/officeDocument/2006/relationships/notesSlide" Target="../notesSlides/notesSlide18.xml"/><Relationship Id="rId7" Type="http://schemas.openxmlformats.org/officeDocument/2006/relationships/image" Target="../media/image12.jpeg"/><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 Id="rId9" Type="http://schemas.openxmlformats.org/officeDocument/2006/relationships/oleObject" Target="../embeddings/oleObject1.bin"/></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hyperlink" Target="mailto:Christopher.Estes@chalkboardllc.com"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ChangeArrowheads="1"/>
          </p:cNvSpPr>
          <p:nvPr/>
        </p:nvSpPr>
        <p:spPr bwMode="auto">
          <a:xfrm>
            <a:off x="381000" y="79474"/>
            <a:ext cx="8305800" cy="717119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lr>
                <a:schemeClr val="hlink"/>
              </a:buClr>
              <a:buSzPct val="80000"/>
              <a:buFont typeface="Wingdings" panose="05000000000000000000" pitchFamily="2" charset="2"/>
              <a:buChar char="Ø"/>
              <a:tabLst>
                <a:tab pos="457200" algn="l"/>
              </a:tabLst>
              <a:defRPr sz="3200">
                <a:solidFill>
                  <a:schemeClr val="tx1"/>
                </a:solidFill>
                <a:latin typeface="Arial" panose="020B0604020202020204" pitchFamily="34" charset="0"/>
              </a:defRPr>
            </a:lvl1pPr>
            <a:lvl2pPr marL="742950" indent="-285750">
              <a:spcBef>
                <a:spcPct val="20000"/>
              </a:spcBef>
              <a:buClr>
                <a:schemeClr val="tx2"/>
              </a:buClr>
              <a:buSzPct val="50000"/>
              <a:buFont typeface="Wingdings" panose="05000000000000000000" pitchFamily="2" charset="2"/>
              <a:buChar char="l"/>
              <a:tabLst>
                <a:tab pos="457200" algn="l"/>
              </a:tabLst>
              <a:defRPr sz="2800">
                <a:solidFill>
                  <a:schemeClr val="tx1"/>
                </a:solidFill>
                <a:latin typeface="Arial" panose="020B0604020202020204" pitchFamily="34" charset="0"/>
              </a:defRPr>
            </a:lvl2pPr>
            <a:lvl3pPr marL="1143000" indent="-228600">
              <a:spcBef>
                <a:spcPct val="20000"/>
              </a:spcBef>
              <a:buClr>
                <a:schemeClr val="accent2"/>
              </a:buClr>
              <a:buChar char="•"/>
              <a:tabLst>
                <a:tab pos="457200" algn="l"/>
              </a:tabLst>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l"/>
              <a:tabLst>
                <a:tab pos="457200" algn="l"/>
              </a:tabLst>
              <a:defRPr sz="2000">
                <a:solidFill>
                  <a:schemeClr val="tx1"/>
                </a:solidFill>
                <a:latin typeface="Arial" panose="020B0604020202020204" pitchFamily="34" charset="0"/>
              </a:defRPr>
            </a:lvl4pPr>
            <a:lvl5pPr marL="2057400" indent="-228600">
              <a:spcBef>
                <a:spcPct val="20000"/>
              </a:spcBef>
              <a:buClr>
                <a:schemeClr val="hlink"/>
              </a:buClr>
              <a:buChar char="•"/>
              <a:tabLst>
                <a:tab pos="457200" algn="l"/>
              </a:tabLst>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Char char="•"/>
              <a:tabLst>
                <a:tab pos="457200" algn="l"/>
              </a:tabLst>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Char char="•"/>
              <a:tabLst>
                <a:tab pos="457200" algn="l"/>
              </a:tabLst>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Char char="•"/>
              <a:tabLst>
                <a:tab pos="457200" algn="l"/>
              </a:tabLst>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Char char="•"/>
              <a:tabLst>
                <a:tab pos="457200" algn="l"/>
              </a:tabLst>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3600" dirty="0">
                <a:solidFill>
                  <a:schemeClr val="tx2"/>
                </a:solidFill>
                <a:cs typeface="Times New Roman" panose="02020603050405020304" pitchFamily="18" charset="0"/>
              </a:rPr>
              <a:t>Alaska’s Reservation of Water Opportunities:</a:t>
            </a:r>
          </a:p>
          <a:p>
            <a:pPr algn="ctr" eaLnBrk="1" hangingPunct="1">
              <a:spcBef>
                <a:spcPct val="0"/>
              </a:spcBef>
              <a:buClrTx/>
              <a:buSzTx/>
              <a:buFontTx/>
              <a:buNone/>
            </a:pPr>
            <a:r>
              <a:rPr lang="en-US" altLang="en-US" sz="3600" dirty="0">
                <a:solidFill>
                  <a:schemeClr val="tx2"/>
                </a:solidFill>
                <a:cs typeface="Times New Roman" panose="02020603050405020304" pitchFamily="18" charset="0"/>
              </a:rPr>
              <a:t> Why Reserve Water? </a:t>
            </a:r>
          </a:p>
          <a:p>
            <a:pPr algn="ctr" eaLnBrk="1" hangingPunct="1">
              <a:spcBef>
                <a:spcPct val="0"/>
              </a:spcBef>
              <a:buClrTx/>
              <a:buSzTx/>
              <a:buFontTx/>
              <a:buNone/>
            </a:pPr>
            <a:endParaRPr lang="en-US" altLang="en-US" sz="1800" dirty="0">
              <a:solidFill>
                <a:schemeClr val="tx2"/>
              </a:solidFill>
              <a:cs typeface="Times New Roman" panose="02020603050405020304" pitchFamily="18" charset="0"/>
            </a:endParaRPr>
          </a:p>
          <a:p>
            <a:pPr algn="ctr" eaLnBrk="1" hangingPunct="1">
              <a:spcBef>
                <a:spcPct val="0"/>
              </a:spcBef>
              <a:buClrTx/>
              <a:buSzTx/>
              <a:buFontTx/>
              <a:buNone/>
            </a:pPr>
            <a:r>
              <a:rPr lang="en-US" altLang="en-US" sz="3600" dirty="0">
                <a:solidFill>
                  <a:schemeClr val="tx2"/>
                </a:solidFill>
                <a:cs typeface="Times New Roman" panose="02020603050405020304" pitchFamily="18" charset="0"/>
              </a:rPr>
              <a:t>&amp; </a:t>
            </a:r>
          </a:p>
          <a:p>
            <a:pPr algn="ctr" eaLnBrk="1" hangingPunct="1">
              <a:spcBef>
                <a:spcPct val="0"/>
              </a:spcBef>
              <a:buClrTx/>
              <a:buSzTx/>
              <a:buFontTx/>
              <a:buNone/>
            </a:pPr>
            <a:endParaRPr lang="en-US" altLang="en-US" sz="1800" dirty="0">
              <a:solidFill>
                <a:schemeClr val="tx2"/>
              </a:solidFill>
              <a:cs typeface="Times New Roman" panose="02020603050405020304" pitchFamily="18" charset="0"/>
            </a:endParaRPr>
          </a:p>
          <a:p>
            <a:pPr algn="ctr" eaLnBrk="1" hangingPunct="1">
              <a:spcBef>
                <a:spcPct val="0"/>
              </a:spcBef>
              <a:buClrTx/>
              <a:buSzTx/>
              <a:buFontTx/>
              <a:buNone/>
            </a:pPr>
            <a:r>
              <a:rPr lang="en-US" altLang="en-US" sz="3600" dirty="0">
                <a:solidFill>
                  <a:schemeClr val="tx2"/>
                </a:solidFill>
                <a:cs typeface="Times New Roman" panose="02020603050405020304" pitchFamily="18" charset="0"/>
              </a:rPr>
              <a:t>C</a:t>
            </a:r>
            <a:r>
              <a:rPr lang="en-US" altLang="en-US" sz="3600" b="1" dirty="0">
                <a:solidFill>
                  <a:schemeClr val="tx2"/>
                </a:solidFill>
                <a:cs typeface="Times New Roman" panose="02020603050405020304" pitchFamily="18" charset="0"/>
              </a:rPr>
              <a:t>lass Highlights</a:t>
            </a:r>
          </a:p>
          <a:p>
            <a:pPr algn="ctr" eaLnBrk="1" hangingPunct="1">
              <a:spcBef>
                <a:spcPct val="0"/>
              </a:spcBef>
              <a:buClrTx/>
              <a:buSzTx/>
              <a:buFontTx/>
              <a:buNone/>
            </a:pPr>
            <a:endParaRPr lang="en-US" altLang="en-US" sz="3000" b="1" dirty="0">
              <a:solidFill>
                <a:schemeClr val="tx2"/>
              </a:solidFill>
              <a:cs typeface="Times New Roman" panose="02020603050405020304" pitchFamily="18" charset="0"/>
            </a:endParaRPr>
          </a:p>
          <a:p>
            <a:pPr algn="ctr" eaLnBrk="1" hangingPunct="1">
              <a:spcBef>
                <a:spcPct val="0"/>
              </a:spcBef>
              <a:buClrTx/>
              <a:buSzTx/>
              <a:buFontTx/>
              <a:buNone/>
            </a:pPr>
            <a:endParaRPr lang="en-US" altLang="en-US" sz="1800" dirty="0">
              <a:cs typeface="Times New Roman" panose="02020603050405020304" pitchFamily="18" charset="0"/>
            </a:endParaRPr>
          </a:p>
          <a:p>
            <a:pPr algn="ctr" eaLnBrk="1" hangingPunct="1">
              <a:spcBef>
                <a:spcPct val="0"/>
              </a:spcBef>
              <a:buClrTx/>
              <a:buSzTx/>
              <a:buFontTx/>
              <a:buNone/>
            </a:pPr>
            <a:r>
              <a:rPr lang="en-US" altLang="en-US" sz="2500" dirty="0">
                <a:cs typeface="Times New Roman" panose="02020603050405020304" pitchFamily="18" charset="0"/>
              </a:rPr>
              <a:t>Christopher Estes, Chalk Board Enterprises, LLC</a:t>
            </a:r>
          </a:p>
          <a:p>
            <a:pPr algn="ctr" eaLnBrk="1" hangingPunct="1">
              <a:spcBef>
                <a:spcPct val="0"/>
              </a:spcBef>
              <a:buClrTx/>
              <a:buSzTx/>
              <a:buFontTx/>
              <a:buNone/>
            </a:pPr>
            <a:r>
              <a:rPr lang="en-US" altLang="en-US" sz="2400" b="1" dirty="0">
                <a:solidFill>
                  <a:srgbClr val="FF0000"/>
                </a:solidFill>
                <a:cs typeface="Times New Roman" panose="02020603050405020304" pitchFamily="18" charset="0"/>
              </a:rPr>
              <a:t>       </a:t>
            </a:r>
            <a:endParaRPr lang="en-US" altLang="en-US" sz="2400" dirty="0">
              <a:cs typeface="Times New Roman" panose="02020603050405020304" pitchFamily="18" charset="0"/>
            </a:endParaRPr>
          </a:p>
          <a:p>
            <a:pPr algn="ctr" eaLnBrk="1" hangingPunct="1">
              <a:spcBef>
                <a:spcPct val="0"/>
              </a:spcBef>
              <a:buClrTx/>
              <a:buSzTx/>
              <a:buFontTx/>
              <a:buNone/>
            </a:pPr>
            <a:endParaRPr lang="en-US" altLang="en-US" sz="2400" dirty="0">
              <a:cs typeface="Times New Roman" panose="02020603050405020304" pitchFamily="18" charset="0"/>
            </a:endParaRPr>
          </a:p>
          <a:p>
            <a:pPr algn="ctr" eaLnBrk="1" hangingPunct="1">
              <a:spcBef>
                <a:spcPct val="0"/>
              </a:spcBef>
              <a:buClrTx/>
              <a:buSzTx/>
              <a:buFontTx/>
              <a:buNone/>
            </a:pPr>
            <a:r>
              <a:rPr lang="en-US" altLang="en-US" sz="2300" dirty="0">
                <a:cs typeface="Times New Roman" panose="02020603050405020304" pitchFamily="18" charset="0"/>
              </a:rPr>
              <a:t>Presentation for  BLM Alaska Water Rights Workshop	</a:t>
            </a:r>
          </a:p>
          <a:p>
            <a:pPr eaLnBrk="1" hangingPunct="1">
              <a:spcBef>
                <a:spcPct val="0"/>
              </a:spcBef>
              <a:buClrTx/>
              <a:buSzTx/>
              <a:buFontTx/>
              <a:buNone/>
            </a:pPr>
            <a:r>
              <a:rPr lang="en-US" altLang="en-US" sz="2300" dirty="0">
                <a:cs typeface="Times New Roman" panose="02020603050405020304" pitchFamily="18" charset="0"/>
              </a:rPr>
              <a:t>	             </a:t>
            </a:r>
          </a:p>
          <a:p>
            <a:pPr algn="ctr" eaLnBrk="1" hangingPunct="1">
              <a:spcBef>
                <a:spcPct val="0"/>
              </a:spcBef>
              <a:buClrTx/>
              <a:buSzTx/>
              <a:buFontTx/>
              <a:buNone/>
            </a:pPr>
            <a:r>
              <a:rPr lang="en-US" altLang="en-US" sz="2300" dirty="0">
                <a:cs typeface="Times New Roman" panose="02020603050405020304" pitchFamily="18" charset="0"/>
              </a:rPr>
              <a:t>October 27, 2016</a:t>
            </a:r>
          </a:p>
          <a:p>
            <a:pPr algn="ctr" eaLnBrk="1" hangingPunct="1">
              <a:spcBef>
                <a:spcPct val="0"/>
              </a:spcBef>
              <a:buClrTx/>
              <a:buSzTx/>
              <a:buFontTx/>
              <a:buNone/>
            </a:pPr>
            <a:r>
              <a:rPr lang="en-US" altLang="en-US" sz="2300" dirty="0">
                <a:cs typeface="Times New Roman" panose="02020603050405020304" pitchFamily="18" charset="0"/>
              </a:rPr>
              <a:t>Anchorage, AK</a:t>
            </a:r>
          </a:p>
          <a:p>
            <a:pPr algn="ctr">
              <a:spcBef>
                <a:spcPct val="0"/>
              </a:spcBef>
              <a:buClrTx/>
              <a:buSzTx/>
              <a:buFontTx/>
              <a:buNone/>
            </a:pPr>
            <a:endParaRPr lang="en-US" altLang="en-US" sz="2400" dirty="0">
              <a:solidFill>
                <a:schemeClr val="tx2"/>
              </a:solidFill>
            </a:endParaRPr>
          </a:p>
        </p:txBody>
      </p:sp>
      <p:sp>
        <p:nvSpPr>
          <p:cNvPr id="5123" name="Rectangle 3"/>
          <p:cNvSpPr>
            <a:spLocks noChangeArrowheads="1"/>
          </p:cNvSpPr>
          <p:nvPr/>
        </p:nvSpPr>
        <p:spPr bwMode="auto">
          <a:xfrm>
            <a:off x="0" y="3795713"/>
            <a:ext cx="222250" cy="6397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lr>
                <a:schemeClr val="hlink"/>
              </a:buClr>
              <a:buSzPct val="80000"/>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lr>
                <a:schemeClr val="tx2"/>
              </a:buClr>
              <a:buSzPct val="5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accent2"/>
              </a:buClr>
              <a:buChar char="•"/>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hlink"/>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9pPr>
          </a:lstStyle>
          <a:p>
            <a:pPr algn="just" eaLnBrk="1" hangingPunct="1">
              <a:spcBef>
                <a:spcPct val="0"/>
              </a:spcBef>
              <a:buClrTx/>
              <a:buSzTx/>
              <a:buFontTx/>
              <a:buNone/>
            </a:pPr>
            <a:r>
              <a:rPr lang="en-US" altLang="en-US" sz="1200" dirty="0">
                <a:latin typeface="Times New Roman" panose="02020603050405020304" pitchFamily="18" charset="0"/>
                <a:cs typeface="Times New Roman" panose="02020603050405020304" pitchFamily="18" charset="0"/>
              </a:rPr>
              <a:t> </a:t>
            </a:r>
          </a:p>
          <a:p>
            <a:pPr algn="just">
              <a:spcBef>
                <a:spcPct val="0"/>
              </a:spcBef>
              <a:buClrTx/>
              <a:buSzTx/>
              <a:buFontTx/>
              <a:buNone/>
            </a:pPr>
            <a:endParaRPr lang="en-US" altLang="en-US" sz="2400" dirty="0">
              <a:latin typeface="Times New Roman" panose="02020603050405020304" pitchFamily="18" charset="0"/>
            </a:endParaRPr>
          </a:p>
        </p:txBody>
      </p:sp>
      <p:sp>
        <p:nvSpPr>
          <p:cNvPr id="5124" name="Rectangle 4"/>
          <p:cNvSpPr>
            <a:spLocks noChangeArrowheads="1"/>
          </p:cNvSpPr>
          <p:nvPr/>
        </p:nvSpPr>
        <p:spPr bwMode="auto">
          <a:xfrm>
            <a:off x="0" y="4435475"/>
            <a:ext cx="9144000" cy="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lr>
                <a:schemeClr val="hlink"/>
              </a:buClr>
              <a:buSzPct val="80000"/>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lr>
                <a:schemeClr val="tx2"/>
              </a:buClr>
              <a:buSzPct val="5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accent2"/>
              </a:buClr>
              <a:buChar char="•"/>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hlink"/>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9pPr>
          </a:lstStyle>
          <a:p>
            <a:pPr>
              <a:spcBef>
                <a:spcPct val="0"/>
              </a:spcBef>
              <a:buClrTx/>
              <a:buSzTx/>
              <a:buFontTx/>
              <a:buNone/>
            </a:pPr>
            <a:endParaRPr lang="en-US" altLang="en-US" sz="18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106" name="Text Box 1554"/>
          <p:cNvSpPr txBox="1">
            <a:spLocks noChangeArrowheads="1"/>
          </p:cNvSpPr>
          <p:nvPr/>
        </p:nvSpPr>
        <p:spPr bwMode="auto">
          <a:xfrm>
            <a:off x="304800" y="420469"/>
            <a:ext cx="8164513" cy="646331"/>
          </a:xfrm>
          <a:prstGeom prst="rect">
            <a:avLst/>
          </a:prstGeom>
          <a:noFill/>
          <a:ln w="9525">
            <a:noFill/>
            <a:miter lim="800000"/>
            <a:headEnd/>
            <a:tailEnd/>
          </a:ln>
          <a:effec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r>
              <a:rPr lang="en-US" sz="3600" b="1" dirty="0">
                <a:effectLst>
                  <a:outerShdw blurRad="38100" dist="38100" dir="2700000" algn="tl">
                    <a:srgbClr val="000000"/>
                  </a:outerShdw>
                </a:effectLst>
              </a:rPr>
              <a:t>    </a:t>
            </a:r>
            <a:r>
              <a:rPr lang="en-US" sz="3200" b="1" dirty="0">
                <a:effectLst>
                  <a:outerShdw blurRad="38100" dist="38100" dir="2700000" algn="tl">
                    <a:srgbClr val="000000"/>
                  </a:outerShdw>
                </a:effectLst>
              </a:rPr>
              <a:t>Historical Challenges </a:t>
            </a:r>
            <a:r>
              <a:rPr lang="en-US" sz="1400" dirty="0">
                <a:effectLst>
                  <a:outerShdw blurRad="38100" dist="38100" dir="2700000" algn="tl">
                    <a:srgbClr val="000000"/>
                  </a:outerShdw>
                </a:effectLst>
              </a:rPr>
              <a:t>(continued)</a:t>
            </a:r>
          </a:p>
        </p:txBody>
      </p:sp>
      <p:sp>
        <p:nvSpPr>
          <p:cNvPr id="8195" name="Text Box 1560"/>
          <p:cNvSpPr txBox="1">
            <a:spLocks noChangeArrowheads="1"/>
          </p:cNvSpPr>
          <p:nvPr/>
        </p:nvSpPr>
        <p:spPr bwMode="auto">
          <a:xfrm>
            <a:off x="304800" y="1600200"/>
            <a:ext cx="8458200" cy="962109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Clr>
                <a:schemeClr val="hlink"/>
              </a:buClr>
              <a:buSzPct val="80000"/>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lr>
                <a:schemeClr val="tx2"/>
              </a:buClr>
              <a:buSzPct val="5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accent2"/>
              </a:buClr>
              <a:buChar char="•"/>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hlink"/>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9pPr>
          </a:lstStyle>
          <a:p>
            <a:pPr marL="571500" indent="-571500">
              <a:buFontTx/>
              <a:buChar char="-"/>
              <a:defRPr/>
            </a:pPr>
            <a:endParaRPr lang="en-US" sz="2800" dirty="0"/>
          </a:p>
          <a:p>
            <a:pPr marL="571500" indent="-571500">
              <a:buFontTx/>
              <a:buChar char="-"/>
              <a:defRPr/>
            </a:pPr>
            <a:r>
              <a:rPr lang="en-US" sz="2800" dirty="0"/>
              <a:t>Socioeconomic Shifts (Booms/Busts/Stable)</a:t>
            </a:r>
          </a:p>
          <a:p>
            <a:pPr marL="571500" indent="-571500">
              <a:buFontTx/>
              <a:buChar char="-"/>
              <a:defRPr/>
            </a:pPr>
            <a:endParaRPr lang="en-US" sz="2400" dirty="0"/>
          </a:p>
          <a:p>
            <a:pPr marL="571500" indent="-571500">
              <a:buFontTx/>
              <a:buChar char="-"/>
              <a:defRPr/>
            </a:pPr>
            <a:r>
              <a:rPr lang="en-US" sz="2800" dirty="0"/>
              <a:t>Political Shifts</a:t>
            </a:r>
          </a:p>
          <a:p>
            <a:pPr marL="571500" indent="-571500">
              <a:buFontTx/>
              <a:buChar char="-"/>
              <a:defRPr/>
            </a:pPr>
            <a:endParaRPr lang="en-US" sz="1800" dirty="0"/>
          </a:p>
          <a:p>
            <a:pPr marL="571500" indent="-571500">
              <a:buFontTx/>
              <a:buChar char="-"/>
              <a:defRPr/>
            </a:pPr>
            <a:r>
              <a:rPr lang="en-US" sz="2800" dirty="0"/>
              <a:t>Long-term Time/$ Investments </a:t>
            </a:r>
            <a:r>
              <a:rPr lang="en-US" sz="2000" dirty="0"/>
              <a:t>(Filing/Adjudication)</a:t>
            </a:r>
          </a:p>
          <a:p>
            <a:pPr marL="571500" indent="-571500">
              <a:buFontTx/>
              <a:buChar char="-"/>
              <a:defRPr/>
            </a:pPr>
            <a:endParaRPr lang="en-US" sz="2000" dirty="0"/>
          </a:p>
          <a:p>
            <a:pPr marL="571500" indent="-571500">
              <a:buFontTx/>
              <a:buChar char="-"/>
              <a:defRPr/>
            </a:pPr>
            <a:r>
              <a:rPr lang="en-US" sz="2800" dirty="0"/>
              <a:t>Small Proportion of Water Bodies Reserved to   	Date &amp; Limited to Subset of Purposes</a:t>
            </a:r>
          </a:p>
          <a:p>
            <a:pPr>
              <a:buNone/>
              <a:defRPr/>
            </a:pPr>
            <a:endParaRPr lang="en-US" sz="2000" dirty="0"/>
          </a:p>
          <a:p>
            <a:pPr marL="571500" indent="-571500">
              <a:buFontTx/>
              <a:buChar char="-"/>
              <a:defRPr/>
            </a:pPr>
            <a:endParaRPr lang="en-US" sz="2800" dirty="0"/>
          </a:p>
          <a:p>
            <a:pPr marL="571500" indent="-571500">
              <a:buFontTx/>
              <a:buChar char="-"/>
              <a:defRPr/>
            </a:pPr>
            <a:endParaRPr lang="en-US" sz="2800" dirty="0"/>
          </a:p>
          <a:p>
            <a:pPr marL="571500" indent="-571500">
              <a:buFontTx/>
              <a:buChar char="-"/>
              <a:defRPr/>
            </a:pPr>
            <a:endParaRPr lang="en-US" sz="2000" dirty="0"/>
          </a:p>
          <a:p>
            <a:pPr>
              <a:buNone/>
              <a:defRPr/>
            </a:pPr>
            <a:r>
              <a:rPr lang="en-US" sz="2800" dirty="0"/>
              <a:t> </a:t>
            </a:r>
          </a:p>
          <a:p>
            <a:pPr marL="457200" indent="-457200">
              <a:spcBef>
                <a:spcPct val="0"/>
              </a:spcBef>
              <a:buClrTx/>
              <a:buSzTx/>
              <a:buFontTx/>
              <a:buChar char="-"/>
            </a:pPr>
            <a:endParaRPr lang="en-US" sz="2800" dirty="0"/>
          </a:p>
          <a:p>
            <a:pPr marL="457200" indent="-457200">
              <a:spcBef>
                <a:spcPct val="0"/>
              </a:spcBef>
              <a:buClrTx/>
              <a:buSzTx/>
              <a:buFontTx/>
              <a:buChar char="-"/>
            </a:pPr>
            <a:endParaRPr lang="en-US" sz="2800" dirty="0"/>
          </a:p>
          <a:p>
            <a:pPr>
              <a:buNone/>
              <a:defRPr/>
            </a:pPr>
            <a:r>
              <a:rPr lang="en-US" sz="2800" dirty="0"/>
              <a:t>-</a:t>
            </a:r>
            <a:endParaRPr lang="en-US" altLang="en-US" sz="2800" dirty="0"/>
          </a:p>
          <a:p>
            <a:pPr>
              <a:spcBef>
                <a:spcPct val="0"/>
              </a:spcBef>
              <a:buClrTx/>
              <a:buSzTx/>
              <a:buNone/>
            </a:pPr>
            <a:endParaRPr lang="en-US" altLang="en-US" sz="2800" dirty="0"/>
          </a:p>
          <a:p>
            <a:pPr>
              <a:spcBef>
                <a:spcPct val="0"/>
              </a:spcBef>
              <a:buClrTx/>
              <a:buSzTx/>
              <a:buFontTx/>
              <a:buNone/>
            </a:pPr>
            <a:endParaRPr lang="en-US" altLang="en-US" sz="2800" dirty="0"/>
          </a:p>
          <a:p>
            <a:pPr>
              <a:spcBef>
                <a:spcPct val="0"/>
              </a:spcBef>
              <a:buClrTx/>
              <a:buSzTx/>
              <a:buFontTx/>
              <a:buNone/>
            </a:pPr>
            <a:endParaRPr lang="en-US" altLang="en-US" sz="2000" dirty="0"/>
          </a:p>
          <a:p>
            <a:pPr>
              <a:spcBef>
                <a:spcPct val="0"/>
              </a:spcBef>
              <a:buClrTx/>
              <a:buSzTx/>
              <a:buFontTx/>
              <a:buNone/>
            </a:pPr>
            <a:endParaRPr lang="en-US" altLang="en-US" sz="2000" dirty="0"/>
          </a:p>
          <a:p>
            <a:pPr>
              <a:spcBef>
                <a:spcPct val="0"/>
              </a:spcBef>
              <a:buClrTx/>
              <a:buSzTx/>
              <a:buFontTx/>
              <a:buNone/>
            </a:pPr>
            <a:r>
              <a:rPr lang="en-US" altLang="en-US" sz="2000" dirty="0"/>
              <a:t>-</a:t>
            </a:r>
            <a:endParaRPr lang="en-US" altLang="en-US" sz="2800" dirty="0"/>
          </a:p>
        </p:txBody>
      </p:sp>
    </p:spTree>
    <p:extLst>
      <p:ext uri="{BB962C8B-B14F-4D97-AF65-F5344CB8AC3E}">
        <p14:creationId xmlns:p14="http://schemas.microsoft.com/office/powerpoint/2010/main" xmlns="" val="10347215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106" name="Text Box 1554"/>
          <p:cNvSpPr txBox="1">
            <a:spLocks noChangeArrowheads="1"/>
          </p:cNvSpPr>
          <p:nvPr/>
        </p:nvSpPr>
        <p:spPr bwMode="auto">
          <a:xfrm>
            <a:off x="304800" y="228600"/>
            <a:ext cx="8164513" cy="641350"/>
          </a:xfrm>
          <a:prstGeom prst="rect">
            <a:avLst/>
          </a:prstGeom>
          <a:noFill/>
          <a:ln w="9525">
            <a:noFill/>
            <a:miter lim="800000"/>
            <a:headEnd/>
            <a:tailEnd/>
          </a:ln>
          <a:effec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r>
              <a:rPr lang="en-US" sz="3600" b="1" dirty="0">
                <a:effectLst>
                  <a:outerShdw blurRad="38100" dist="38100" dir="2700000" algn="tl">
                    <a:srgbClr val="000000"/>
                  </a:outerShdw>
                </a:effectLst>
              </a:rPr>
              <a:t>    </a:t>
            </a:r>
            <a:endParaRPr lang="en-US" sz="2000" dirty="0">
              <a:effectLst>
                <a:outerShdw blurRad="38100" dist="38100" dir="2700000" algn="tl">
                  <a:srgbClr val="000000"/>
                </a:outerShdw>
              </a:effectLst>
            </a:endParaRPr>
          </a:p>
        </p:txBody>
      </p:sp>
      <p:sp>
        <p:nvSpPr>
          <p:cNvPr id="8195" name="Text Box 1560"/>
          <p:cNvSpPr txBox="1">
            <a:spLocks noChangeArrowheads="1"/>
          </p:cNvSpPr>
          <p:nvPr/>
        </p:nvSpPr>
        <p:spPr bwMode="auto">
          <a:xfrm>
            <a:off x="76200" y="1143000"/>
            <a:ext cx="8991600" cy="20621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Clr>
                <a:schemeClr val="hlink"/>
              </a:buClr>
              <a:buSzPct val="80000"/>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lr>
                <a:schemeClr val="tx2"/>
              </a:buClr>
              <a:buSzPct val="5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accent2"/>
              </a:buClr>
              <a:buChar char="•"/>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hlink"/>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9pPr>
          </a:lstStyle>
          <a:p>
            <a:pPr>
              <a:buNone/>
              <a:defRPr/>
            </a:pPr>
            <a:endParaRPr lang="en-US" sz="2000" dirty="0"/>
          </a:p>
          <a:p>
            <a:pPr algn="ctr">
              <a:buNone/>
              <a:defRPr/>
            </a:pPr>
            <a:r>
              <a:rPr lang="en-US" sz="4000" b="1" dirty="0"/>
              <a:t>ELEMENTS!</a:t>
            </a:r>
            <a:endParaRPr lang="en-US" altLang="en-US" sz="4000" dirty="0"/>
          </a:p>
          <a:p>
            <a:pPr>
              <a:spcBef>
                <a:spcPct val="0"/>
              </a:spcBef>
              <a:buClrTx/>
              <a:buSzTx/>
              <a:buFontTx/>
              <a:buNone/>
            </a:pPr>
            <a:endParaRPr lang="en-US" altLang="en-US" sz="2000" dirty="0"/>
          </a:p>
          <a:p>
            <a:pPr>
              <a:spcBef>
                <a:spcPct val="0"/>
              </a:spcBef>
              <a:buClrTx/>
              <a:buSzTx/>
              <a:buFontTx/>
              <a:buNone/>
            </a:pPr>
            <a:endParaRPr lang="en-US" altLang="en-US" sz="2000" dirty="0"/>
          </a:p>
          <a:p>
            <a:pPr>
              <a:spcBef>
                <a:spcPct val="0"/>
              </a:spcBef>
              <a:buClrTx/>
              <a:buSzTx/>
              <a:buFontTx/>
              <a:buNone/>
            </a:pPr>
            <a:r>
              <a:rPr lang="en-US" altLang="en-US" sz="2000" dirty="0"/>
              <a:t>-</a:t>
            </a:r>
            <a:endParaRPr lang="en-US" altLang="en-US" sz="2800" dirty="0"/>
          </a:p>
        </p:txBody>
      </p:sp>
    </p:spTree>
    <p:extLst>
      <p:ext uri="{BB962C8B-B14F-4D97-AF65-F5344CB8AC3E}">
        <p14:creationId xmlns:p14="http://schemas.microsoft.com/office/powerpoint/2010/main" xmlns="" val="38408650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2"/>
          <p:cNvSpPr>
            <a:spLocks noGrp="1" noChangeArrowheads="1"/>
          </p:cNvSpPr>
          <p:nvPr>
            <p:ph type="title"/>
          </p:nvPr>
        </p:nvSpPr>
        <p:spPr>
          <a:xfrm>
            <a:off x="0" y="-76200"/>
            <a:ext cx="9144000" cy="1139825"/>
          </a:xfrm>
        </p:spPr>
        <p:txBody>
          <a:bodyPr/>
          <a:lstStyle/>
          <a:p>
            <a:pPr>
              <a:defRPr/>
            </a:pPr>
            <a:r>
              <a:rPr lang="en-US" dirty="0">
                <a:solidFill>
                  <a:schemeClr val="tx1"/>
                </a:solidFill>
              </a:rPr>
              <a:t>Alaska Water Law Use Examples</a:t>
            </a:r>
          </a:p>
        </p:txBody>
      </p:sp>
      <p:sp>
        <p:nvSpPr>
          <p:cNvPr id="198659" name="Rectangle 3"/>
          <p:cNvSpPr>
            <a:spLocks noGrp="1" noChangeArrowheads="1"/>
          </p:cNvSpPr>
          <p:nvPr>
            <p:ph type="body" sz="half" idx="1"/>
          </p:nvPr>
        </p:nvSpPr>
        <p:spPr>
          <a:xfrm>
            <a:off x="381000" y="1066800"/>
            <a:ext cx="3970338" cy="5191125"/>
          </a:xfrm>
        </p:spPr>
        <p:txBody>
          <a:bodyPr/>
          <a:lstStyle/>
          <a:p>
            <a:pPr>
              <a:lnSpc>
                <a:spcPct val="90000"/>
              </a:lnSpc>
              <a:buFont typeface="Wingdings" pitchFamily="2" charset="2"/>
              <a:buNone/>
              <a:defRPr/>
            </a:pPr>
            <a:r>
              <a:rPr lang="en-US" sz="2400" b="1" dirty="0"/>
              <a:t>Instream:</a:t>
            </a:r>
          </a:p>
          <a:p>
            <a:pPr>
              <a:lnSpc>
                <a:spcPct val="90000"/>
              </a:lnSpc>
              <a:buFont typeface="Wingdings" pitchFamily="2" charset="2"/>
              <a:buNone/>
              <a:defRPr/>
            </a:pPr>
            <a:r>
              <a:rPr lang="en-US" sz="1800" dirty="0"/>
              <a:t>   </a:t>
            </a:r>
            <a:r>
              <a:rPr lang="en-US" sz="2000" dirty="0"/>
              <a:t>Water needed* in the water body to support vital ecological functions and uses </a:t>
            </a:r>
            <a:r>
              <a:rPr lang="en-US" sz="1400" b="1" dirty="0"/>
              <a:t>(includes lakes/wetlands)</a:t>
            </a:r>
          </a:p>
          <a:p>
            <a:pPr>
              <a:lnSpc>
                <a:spcPct val="90000"/>
              </a:lnSpc>
              <a:buFont typeface="Wingdings" pitchFamily="2" charset="2"/>
              <a:buNone/>
              <a:defRPr/>
            </a:pPr>
            <a:endParaRPr lang="en-US" sz="1500" dirty="0"/>
          </a:p>
          <a:p>
            <a:pPr>
              <a:lnSpc>
                <a:spcPct val="90000"/>
              </a:lnSpc>
              <a:buFont typeface="Wingdings" pitchFamily="2" charset="2"/>
              <a:buNone/>
              <a:defRPr/>
            </a:pPr>
            <a:r>
              <a:rPr lang="en-US" sz="1800" u="sng" dirty="0"/>
              <a:t>Examples</a:t>
            </a:r>
            <a:r>
              <a:rPr lang="en-US" sz="1800" dirty="0"/>
              <a:t>:</a:t>
            </a:r>
            <a:r>
              <a:rPr lang="en-US" sz="2400" dirty="0"/>
              <a:t>*</a:t>
            </a:r>
          </a:p>
          <a:p>
            <a:pPr>
              <a:lnSpc>
                <a:spcPct val="90000"/>
              </a:lnSpc>
              <a:defRPr/>
            </a:pPr>
            <a:r>
              <a:rPr lang="en-US" sz="2200" dirty="0"/>
              <a:t>Fish &amp; Wildlife/Habitat</a:t>
            </a:r>
          </a:p>
          <a:p>
            <a:pPr>
              <a:lnSpc>
                <a:spcPct val="90000"/>
              </a:lnSpc>
              <a:defRPr/>
            </a:pPr>
            <a:r>
              <a:rPr lang="en-US" sz="2200" dirty="0"/>
              <a:t>Recreation</a:t>
            </a:r>
          </a:p>
          <a:p>
            <a:pPr>
              <a:lnSpc>
                <a:spcPct val="90000"/>
              </a:lnSpc>
              <a:defRPr/>
            </a:pPr>
            <a:r>
              <a:rPr lang="en-US" sz="2200" dirty="0"/>
              <a:t>Cultural/Aesthetic </a:t>
            </a:r>
          </a:p>
          <a:p>
            <a:pPr>
              <a:lnSpc>
                <a:spcPct val="90000"/>
              </a:lnSpc>
              <a:defRPr/>
            </a:pPr>
            <a:r>
              <a:rPr lang="en-US" sz="2200" dirty="0"/>
              <a:t>Navigation/Transportation </a:t>
            </a:r>
          </a:p>
          <a:p>
            <a:pPr>
              <a:lnSpc>
                <a:spcPct val="90000"/>
              </a:lnSpc>
              <a:defRPr/>
            </a:pPr>
            <a:r>
              <a:rPr lang="en-US" sz="2200" dirty="0"/>
              <a:t>Water Quality</a:t>
            </a:r>
          </a:p>
          <a:p>
            <a:pPr marL="0" indent="0">
              <a:lnSpc>
                <a:spcPct val="90000"/>
              </a:lnSpc>
              <a:buFont typeface="Wingdings" pitchFamily="2" charset="2"/>
              <a:buNone/>
              <a:defRPr/>
            </a:pPr>
            <a:r>
              <a:rPr lang="en-US" sz="2400" dirty="0"/>
              <a:t>-----------</a:t>
            </a:r>
          </a:p>
          <a:p>
            <a:pPr marL="0" indent="0">
              <a:lnSpc>
                <a:spcPct val="90000"/>
              </a:lnSpc>
              <a:buFont typeface="Wingdings" pitchFamily="2" charset="2"/>
              <a:buNone/>
              <a:defRPr/>
            </a:pPr>
            <a:r>
              <a:rPr lang="en-US" dirty="0"/>
              <a:t>* Ice Conditions, too</a:t>
            </a:r>
          </a:p>
        </p:txBody>
      </p:sp>
      <p:sp>
        <p:nvSpPr>
          <p:cNvPr id="198660" name="Rectangle 4"/>
          <p:cNvSpPr>
            <a:spLocks noGrp="1" noChangeArrowheads="1"/>
          </p:cNvSpPr>
          <p:nvPr>
            <p:ph type="body" sz="half" idx="2"/>
          </p:nvPr>
        </p:nvSpPr>
        <p:spPr>
          <a:xfrm>
            <a:off x="4419600" y="1066800"/>
            <a:ext cx="4343400" cy="4953000"/>
          </a:xfrm>
        </p:spPr>
        <p:txBody>
          <a:bodyPr/>
          <a:lstStyle/>
          <a:p>
            <a:pPr>
              <a:lnSpc>
                <a:spcPct val="90000"/>
              </a:lnSpc>
              <a:buFont typeface="Wingdings" pitchFamily="2" charset="2"/>
              <a:buNone/>
              <a:defRPr/>
            </a:pPr>
            <a:r>
              <a:rPr lang="en-US" sz="2400" b="1" dirty="0"/>
              <a:t>Out of Stream:</a:t>
            </a:r>
          </a:p>
          <a:p>
            <a:pPr>
              <a:lnSpc>
                <a:spcPct val="90000"/>
              </a:lnSpc>
              <a:buFont typeface="Wingdings" pitchFamily="2" charset="2"/>
              <a:buNone/>
              <a:defRPr/>
            </a:pPr>
            <a:r>
              <a:rPr lang="en-US" sz="2000" dirty="0"/>
              <a:t>   Water removed from the system or flow regime/water volume/stage altered* </a:t>
            </a:r>
            <a:r>
              <a:rPr lang="en-US" sz="1400" b="1" dirty="0"/>
              <a:t>(subsurface/groundwater too)</a:t>
            </a:r>
          </a:p>
          <a:p>
            <a:pPr>
              <a:lnSpc>
                <a:spcPct val="90000"/>
              </a:lnSpc>
              <a:buFont typeface="Wingdings" pitchFamily="2" charset="2"/>
              <a:buNone/>
              <a:defRPr/>
            </a:pPr>
            <a:endParaRPr lang="en-US" sz="2400" dirty="0"/>
          </a:p>
          <a:p>
            <a:pPr>
              <a:lnSpc>
                <a:spcPct val="90000"/>
              </a:lnSpc>
              <a:buFont typeface="Wingdings" pitchFamily="2" charset="2"/>
              <a:buNone/>
              <a:defRPr/>
            </a:pPr>
            <a:r>
              <a:rPr lang="en-US" sz="2000" u="sng" dirty="0"/>
              <a:t>Examples</a:t>
            </a:r>
            <a:r>
              <a:rPr lang="en-US" sz="2000" dirty="0"/>
              <a:t>:</a:t>
            </a:r>
            <a:r>
              <a:rPr lang="en-US" sz="2400" dirty="0"/>
              <a:t>*</a:t>
            </a:r>
          </a:p>
          <a:p>
            <a:pPr>
              <a:lnSpc>
                <a:spcPct val="90000"/>
              </a:lnSpc>
              <a:defRPr/>
            </a:pPr>
            <a:r>
              <a:rPr lang="en-US" sz="2200" dirty="0"/>
              <a:t>Power Generation</a:t>
            </a:r>
            <a:r>
              <a:rPr lang="en-US" sz="2400" dirty="0"/>
              <a:t> </a:t>
            </a:r>
            <a:r>
              <a:rPr lang="en-US" sz="1000" dirty="0"/>
              <a:t>(hydro/fossil fuels/solar)</a:t>
            </a:r>
          </a:p>
          <a:p>
            <a:pPr>
              <a:lnSpc>
                <a:spcPct val="90000"/>
              </a:lnSpc>
              <a:defRPr/>
            </a:pPr>
            <a:r>
              <a:rPr lang="en-US" sz="2200" dirty="0"/>
              <a:t>Industrial/Manufacturing</a:t>
            </a:r>
          </a:p>
          <a:p>
            <a:pPr>
              <a:lnSpc>
                <a:spcPct val="90000"/>
              </a:lnSpc>
              <a:defRPr/>
            </a:pPr>
            <a:r>
              <a:rPr lang="en-US" sz="2200" dirty="0"/>
              <a:t>Public/Personal Water        </a:t>
            </a:r>
          </a:p>
          <a:p>
            <a:pPr marL="0" indent="0">
              <a:lnSpc>
                <a:spcPct val="90000"/>
              </a:lnSpc>
              <a:spcBef>
                <a:spcPts val="0"/>
              </a:spcBef>
              <a:buFont typeface="Wingdings" pitchFamily="2" charset="2"/>
              <a:buNone/>
              <a:defRPr/>
            </a:pPr>
            <a:r>
              <a:rPr lang="en-US" sz="2200" dirty="0"/>
              <a:t>     Supply</a:t>
            </a:r>
          </a:p>
          <a:p>
            <a:pPr>
              <a:lnSpc>
                <a:spcPct val="90000"/>
              </a:lnSpc>
              <a:defRPr/>
            </a:pPr>
            <a:r>
              <a:rPr lang="en-US" sz="2200" dirty="0"/>
              <a:t>Irrigation/Agriculture</a:t>
            </a:r>
          </a:p>
          <a:p>
            <a:pPr>
              <a:lnSpc>
                <a:spcPct val="90000"/>
              </a:lnSpc>
              <a:defRPr/>
            </a:pPr>
            <a:r>
              <a:rPr lang="en-US" sz="2200" dirty="0"/>
              <a:t>Water Export/Transfer</a:t>
            </a:r>
          </a:p>
          <a:p>
            <a:pPr>
              <a:lnSpc>
                <a:spcPct val="90000"/>
              </a:lnSpc>
              <a:defRPr/>
            </a:pPr>
            <a:r>
              <a:rPr lang="en-US" sz="2200" dirty="0"/>
              <a:t>Hatcheries</a:t>
            </a:r>
          </a:p>
          <a:p>
            <a:pPr>
              <a:lnSpc>
                <a:spcPct val="90000"/>
              </a:lnSpc>
              <a:defRPr/>
            </a:pPr>
            <a:r>
              <a:rPr lang="en-US" sz="2200" dirty="0"/>
              <a:t>Resource Extraction</a:t>
            </a:r>
            <a:r>
              <a:rPr lang="en-US" sz="1000" dirty="0"/>
              <a:t> (Minerals, Timber, Oil, Gas, etc.)</a:t>
            </a:r>
          </a:p>
          <a:p>
            <a:pPr>
              <a:lnSpc>
                <a:spcPct val="90000"/>
              </a:lnSpc>
              <a:defRPr/>
            </a:pPr>
            <a:r>
              <a:rPr lang="en-US" sz="2200" dirty="0"/>
              <a:t>Ice Roads, Snowmaking, etc.</a:t>
            </a:r>
          </a:p>
          <a:p>
            <a:pPr>
              <a:lnSpc>
                <a:spcPct val="90000"/>
              </a:lnSpc>
              <a:defRPr/>
            </a:pPr>
            <a:endParaRPr lang="en-US" sz="2400" dirty="0"/>
          </a:p>
        </p:txBody>
      </p:sp>
    </p:spTree>
    <p:extLst>
      <p:ext uri="{BB962C8B-B14F-4D97-AF65-F5344CB8AC3E}">
        <p14:creationId xmlns:p14="http://schemas.microsoft.com/office/powerpoint/2010/main" xmlns="" val="20552817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106" name="Text Box 1554"/>
          <p:cNvSpPr txBox="1">
            <a:spLocks noChangeArrowheads="1"/>
          </p:cNvSpPr>
          <p:nvPr/>
        </p:nvSpPr>
        <p:spPr bwMode="auto">
          <a:xfrm>
            <a:off x="304800" y="228600"/>
            <a:ext cx="8164513" cy="641350"/>
          </a:xfrm>
          <a:prstGeom prst="rect">
            <a:avLst/>
          </a:prstGeom>
          <a:noFill/>
          <a:ln w="9525">
            <a:noFill/>
            <a:miter lim="800000"/>
            <a:headEnd/>
            <a:tailEnd/>
          </a:ln>
          <a:effec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r>
              <a:rPr lang="en-US" sz="3600" b="1" dirty="0">
                <a:effectLst>
                  <a:outerShdw blurRad="38100" dist="38100" dir="2700000" algn="tl">
                    <a:srgbClr val="000000"/>
                  </a:outerShdw>
                </a:effectLst>
              </a:rPr>
              <a:t>    </a:t>
            </a:r>
            <a:endParaRPr lang="en-US" sz="2000" dirty="0">
              <a:effectLst>
                <a:outerShdw blurRad="38100" dist="38100" dir="2700000" algn="tl">
                  <a:srgbClr val="000000"/>
                </a:outerShdw>
              </a:effectLst>
            </a:endParaRPr>
          </a:p>
        </p:txBody>
      </p:sp>
      <p:sp>
        <p:nvSpPr>
          <p:cNvPr id="8195" name="Text Box 1560"/>
          <p:cNvSpPr txBox="1">
            <a:spLocks noChangeArrowheads="1"/>
          </p:cNvSpPr>
          <p:nvPr/>
        </p:nvSpPr>
        <p:spPr bwMode="auto">
          <a:xfrm>
            <a:off x="76200" y="1143000"/>
            <a:ext cx="8991600" cy="26161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Clr>
                <a:schemeClr val="hlink"/>
              </a:buClr>
              <a:buSzPct val="80000"/>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lr>
                <a:schemeClr val="tx2"/>
              </a:buClr>
              <a:buSzPct val="5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accent2"/>
              </a:buClr>
              <a:buChar char="•"/>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hlink"/>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9pPr>
          </a:lstStyle>
          <a:p>
            <a:pPr>
              <a:buNone/>
              <a:defRPr/>
            </a:pPr>
            <a:endParaRPr lang="en-US" sz="2000" b="1" dirty="0"/>
          </a:p>
          <a:p>
            <a:pPr algn="ctr">
              <a:buNone/>
              <a:defRPr/>
            </a:pPr>
            <a:endParaRPr lang="en-US" altLang="en-US" sz="2000" b="1" dirty="0"/>
          </a:p>
          <a:p>
            <a:pPr>
              <a:spcBef>
                <a:spcPct val="0"/>
              </a:spcBef>
              <a:buClrTx/>
              <a:buSzTx/>
              <a:buFontTx/>
              <a:buNone/>
            </a:pPr>
            <a:endParaRPr lang="en-US" altLang="en-US" sz="2000" b="1" dirty="0"/>
          </a:p>
          <a:p>
            <a:pPr algn="ctr">
              <a:spcBef>
                <a:spcPct val="0"/>
              </a:spcBef>
              <a:buClrTx/>
              <a:buSzTx/>
              <a:buFontTx/>
              <a:buNone/>
            </a:pPr>
            <a:r>
              <a:rPr lang="en-US" altLang="en-US" sz="4000" b="1" dirty="0"/>
              <a:t>Why Did Alaska Establish a Reservation of Water Law?</a:t>
            </a:r>
          </a:p>
          <a:p>
            <a:pPr>
              <a:spcBef>
                <a:spcPct val="0"/>
              </a:spcBef>
              <a:buClrTx/>
              <a:buSzTx/>
              <a:buFontTx/>
              <a:buNone/>
            </a:pPr>
            <a:r>
              <a:rPr lang="en-US" altLang="en-US" sz="2000" b="1" dirty="0"/>
              <a:t>-</a:t>
            </a:r>
            <a:endParaRPr lang="en-US" altLang="en-US" sz="2800" b="1" dirty="0"/>
          </a:p>
        </p:txBody>
      </p:sp>
    </p:spTree>
    <p:extLst>
      <p:ext uri="{BB962C8B-B14F-4D97-AF65-F5344CB8AC3E}">
        <p14:creationId xmlns:p14="http://schemas.microsoft.com/office/powerpoint/2010/main" xmlns="" val="31496394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5" descr="Navigation_1"/>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4451350"/>
            <a:ext cx="3733800" cy="2406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1987" name="Picture 6" descr="canoei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029200" y="1066800"/>
            <a:ext cx="4114800" cy="2652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1988" name="Rectangle 7"/>
          <p:cNvSpPr>
            <a:spLocks noChangeArrowheads="1"/>
          </p:cNvSpPr>
          <p:nvPr/>
        </p:nvSpPr>
        <p:spPr bwMode="auto">
          <a:xfrm>
            <a:off x="2667000" y="6583363"/>
            <a:ext cx="1016000" cy="2746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200" dirty="0">
                <a:latin typeface="Times New Roman" panose="02020603050405020304" pitchFamily="18" charset="0"/>
              </a:rPr>
              <a:t>(USGS 1996)</a:t>
            </a:r>
          </a:p>
        </p:txBody>
      </p:sp>
      <p:sp>
        <p:nvSpPr>
          <p:cNvPr id="217097" name="Rectangle 9"/>
          <p:cNvSpPr>
            <a:spLocks noChangeArrowheads="1"/>
          </p:cNvSpPr>
          <p:nvPr/>
        </p:nvSpPr>
        <p:spPr bwMode="auto">
          <a:xfrm>
            <a:off x="0" y="0"/>
            <a:ext cx="9144000" cy="762000"/>
          </a:xfrm>
          <a:prstGeom prst="rect">
            <a:avLst/>
          </a:prstGeom>
          <a:noFill/>
          <a:ln w="9525">
            <a:noFill/>
            <a:miter lim="800000"/>
            <a:headEnd/>
            <a:tailEnd/>
          </a:ln>
        </p:spPr>
        <p:txBody>
          <a:bodyPr anchor="b"/>
          <a:lstStyle/>
          <a:p>
            <a:pPr algn="ctr" eaLnBrk="1" hangingPunct="1">
              <a:defRPr/>
            </a:pPr>
            <a:r>
              <a:rPr lang="en-US" sz="3200" dirty="0">
                <a:solidFill>
                  <a:schemeClr val="tx2"/>
                </a:solidFill>
                <a:effectLst>
                  <a:outerShdw blurRad="38100" dist="38100" dir="2700000" algn="tl">
                    <a:srgbClr val="000000"/>
                  </a:outerShdw>
                </a:effectLst>
                <a:latin typeface="Arial" charset="0"/>
              </a:rPr>
              <a:t>4 Categories of Instream Flow Uses</a:t>
            </a:r>
          </a:p>
        </p:txBody>
      </p:sp>
      <p:pic>
        <p:nvPicPr>
          <p:cNvPr id="41990" name="Picture 13" descr="APL 5066 Underwater salmon"/>
          <p:cNvPicPr>
            <a:picLocks noChangeAspect="1" noChangeArrowheads="1"/>
          </p:cNvPicPr>
          <p:nvPr/>
        </p:nvPicPr>
        <p:blipFill>
          <a:blip r:embed="rId5" cstate="print">
            <a:extLst>
              <a:ext uri="{28A0092B-C50C-407E-A947-70E740481C1C}">
                <a14:useLocalDpi xmlns:a14="http://schemas.microsoft.com/office/drawing/2010/main" xmlns="" val="0"/>
              </a:ext>
            </a:extLst>
          </a:blip>
          <a:srcRect b="14857"/>
          <a:stretch>
            <a:fillRect/>
          </a:stretch>
        </p:blipFill>
        <p:spPr bwMode="auto">
          <a:xfrm>
            <a:off x="0" y="685800"/>
            <a:ext cx="4038600" cy="27035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1750">
                <a:solidFill>
                  <a:srgbClr val="000000"/>
                </a:solidFill>
                <a:miter lim="800000"/>
                <a:headEnd/>
                <a:tailEnd/>
              </a14:hiddenLine>
            </a:ext>
          </a:extLst>
        </p:spPr>
      </p:pic>
      <p:pic>
        <p:nvPicPr>
          <p:cNvPr id="41991" name="Picture 10" descr="APL 5810 Bears in fish stream"/>
          <p:cNvPicPr>
            <a:picLocks noChangeAspect="1" noChangeArrowheads="1"/>
          </p:cNvPicPr>
          <p:nvPr/>
        </p:nvPicPr>
        <p:blipFill>
          <a:blip r:embed="rId6" cstate="print">
            <a:extLst>
              <a:ext uri="{28A0092B-C50C-407E-A947-70E740481C1C}">
                <a14:useLocalDpi xmlns:a14="http://schemas.microsoft.com/office/drawing/2010/main" xmlns="" val="0"/>
              </a:ext>
            </a:extLst>
          </a:blip>
          <a:srcRect b="15857"/>
          <a:stretch>
            <a:fillRect/>
          </a:stretch>
        </p:blipFill>
        <p:spPr bwMode="auto">
          <a:xfrm>
            <a:off x="2286000" y="2060575"/>
            <a:ext cx="2362200" cy="1797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1750">
                <a:solidFill>
                  <a:srgbClr val="000000"/>
                </a:solidFill>
                <a:miter lim="800000"/>
                <a:headEnd/>
                <a:tailEnd/>
              </a14:hiddenLine>
            </a:ext>
          </a:extLst>
        </p:spPr>
      </p:pic>
      <p:sp>
        <p:nvSpPr>
          <p:cNvPr id="217100" name="Text Box 12"/>
          <p:cNvSpPr txBox="1">
            <a:spLocks noChangeArrowheads="1"/>
          </p:cNvSpPr>
          <p:nvPr/>
        </p:nvSpPr>
        <p:spPr bwMode="auto">
          <a:xfrm>
            <a:off x="2057400" y="4038600"/>
            <a:ext cx="2286000" cy="244475"/>
          </a:xfrm>
          <a:prstGeom prst="rect">
            <a:avLst/>
          </a:prstGeom>
          <a:noFill/>
          <a:ln w="9525">
            <a:noFill/>
            <a:miter lim="800000"/>
            <a:headEnd/>
            <a:tailEnd/>
          </a:ln>
          <a:effectLst/>
        </p:spPr>
        <p:txBody>
          <a:bodyPr>
            <a:spAutoFit/>
          </a:bodyPr>
          <a:lstStyle/>
          <a:p>
            <a:pPr>
              <a:defRPr/>
            </a:pPr>
            <a:r>
              <a:rPr lang="en-US" sz="1000" dirty="0">
                <a:effectLst>
                  <a:outerShdw blurRad="38100" dist="38100" dir="2700000" algn="tl">
                    <a:srgbClr val="000000"/>
                  </a:outerShdw>
                </a:effectLst>
                <a:latin typeface="Arial" charset="0"/>
              </a:rPr>
              <a:t>Robert Angell, AK Div. Of Tourism</a:t>
            </a:r>
          </a:p>
        </p:txBody>
      </p:sp>
      <p:sp>
        <p:nvSpPr>
          <p:cNvPr id="41993" name="Rectangle 14"/>
          <p:cNvSpPr>
            <a:spLocks noChangeArrowheads="1"/>
          </p:cNvSpPr>
          <p:nvPr/>
        </p:nvSpPr>
        <p:spPr bwMode="auto">
          <a:xfrm>
            <a:off x="8128000" y="3276600"/>
            <a:ext cx="1016000"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200" dirty="0">
                <a:solidFill>
                  <a:srgbClr val="000000"/>
                </a:solidFill>
                <a:latin typeface="Times New Roman" panose="02020603050405020304" pitchFamily="18" charset="0"/>
              </a:rPr>
              <a:t>(USGS 1996)</a:t>
            </a:r>
          </a:p>
        </p:txBody>
      </p:sp>
      <p:sp>
        <p:nvSpPr>
          <p:cNvPr id="41994" name="Text Box 15"/>
          <p:cNvSpPr txBox="1">
            <a:spLocks noChangeArrowheads="1"/>
          </p:cNvSpPr>
          <p:nvPr/>
        </p:nvSpPr>
        <p:spPr bwMode="auto">
          <a:xfrm>
            <a:off x="0" y="3200400"/>
            <a:ext cx="1258888"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000" dirty="0">
                <a:solidFill>
                  <a:srgbClr val="000000"/>
                </a:solidFill>
              </a:rPr>
              <a:t>John Hyde ADF&amp;G</a:t>
            </a:r>
          </a:p>
        </p:txBody>
      </p:sp>
      <p:pic>
        <p:nvPicPr>
          <p:cNvPr id="41995" name="Picture 16" descr="day5_bottom"/>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5334000" y="3886200"/>
            <a:ext cx="2971800" cy="2717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2689780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106" name="Text Box 1554"/>
          <p:cNvSpPr txBox="1">
            <a:spLocks noChangeArrowheads="1"/>
          </p:cNvSpPr>
          <p:nvPr/>
        </p:nvSpPr>
        <p:spPr bwMode="auto">
          <a:xfrm>
            <a:off x="304800" y="228600"/>
            <a:ext cx="8164513" cy="641350"/>
          </a:xfrm>
          <a:prstGeom prst="rect">
            <a:avLst/>
          </a:prstGeom>
          <a:noFill/>
          <a:ln w="9525">
            <a:noFill/>
            <a:miter lim="800000"/>
            <a:headEnd/>
            <a:tailEnd/>
          </a:ln>
          <a:effec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r>
              <a:rPr lang="en-US" sz="3600" b="1" dirty="0">
                <a:effectLst>
                  <a:outerShdw blurRad="38100" dist="38100" dir="2700000" algn="tl">
                    <a:srgbClr val="000000"/>
                  </a:outerShdw>
                </a:effectLst>
              </a:rPr>
              <a:t>    </a:t>
            </a:r>
            <a:endParaRPr lang="en-US" sz="2000" dirty="0">
              <a:effectLst>
                <a:outerShdw blurRad="38100" dist="38100" dir="2700000" algn="tl">
                  <a:srgbClr val="000000"/>
                </a:outerShdw>
              </a:effectLst>
            </a:endParaRPr>
          </a:p>
        </p:txBody>
      </p:sp>
      <p:sp>
        <p:nvSpPr>
          <p:cNvPr id="8195" name="Text Box 1560"/>
          <p:cNvSpPr txBox="1">
            <a:spLocks noChangeArrowheads="1"/>
          </p:cNvSpPr>
          <p:nvPr/>
        </p:nvSpPr>
        <p:spPr bwMode="auto">
          <a:xfrm>
            <a:off x="76200" y="1143000"/>
            <a:ext cx="8991600" cy="60631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Clr>
                <a:schemeClr val="hlink"/>
              </a:buClr>
              <a:buSzPct val="80000"/>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lr>
                <a:schemeClr val="tx2"/>
              </a:buClr>
              <a:buSzPct val="5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accent2"/>
              </a:buClr>
              <a:buChar char="•"/>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hlink"/>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9pPr>
          </a:lstStyle>
          <a:p>
            <a:pPr algn="ctr">
              <a:buNone/>
              <a:defRPr/>
            </a:pPr>
            <a:r>
              <a:rPr lang="en-US" altLang="en-US" u="sng" dirty="0"/>
              <a:t>UNIQUE OPPORTUNITIES</a:t>
            </a:r>
            <a:r>
              <a:rPr lang="en-US" altLang="en-US" dirty="0"/>
              <a:t> </a:t>
            </a:r>
          </a:p>
          <a:p>
            <a:pPr algn="ctr">
              <a:buNone/>
              <a:defRPr/>
            </a:pPr>
            <a:endParaRPr lang="en-US" altLang="en-US" sz="2000" dirty="0"/>
          </a:p>
          <a:p>
            <a:pPr algn="ctr">
              <a:buNone/>
              <a:defRPr/>
            </a:pPr>
            <a:endParaRPr lang="en-US" altLang="en-US" sz="2000" dirty="0"/>
          </a:p>
          <a:p>
            <a:pPr algn="ctr">
              <a:buNone/>
              <a:defRPr/>
            </a:pPr>
            <a:endParaRPr lang="en-US" altLang="en-US" sz="2000" dirty="0"/>
          </a:p>
          <a:p>
            <a:pPr algn="ctr">
              <a:buNone/>
              <a:defRPr/>
            </a:pPr>
            <a:r>
              <a:rPr lang="en-US" altLang="en-US" sz="2400" dirty="0"/>
              <a:t>APPROPRIATE WATER TO MAINTAIN WATER QUALITY, FISH, WILDLIFE, RECREATION &amp; NAVIGATION IN ADDITION TO WITHDRAW, IMPOUND AND DIVERT PURPOSES</a:t>
            </a:r>
          </a:p>
          <a:p>
            <a:pPr algn="ctr">
              <a:buNone/>
              <a:defRPr/>
            </a:pPr>
            <a:endParaRPr lang="en-US" altLang="en-US" sz="2400" dirty="0"/>
          </a:p>
          <a:p>
            <a:pPr algn="ctr">
              <a:buNone/>
              <a:defRPr/>
            </a:pPr>
            <a:endParaRPr lang="en-US" altLang="en-US" sz="2400" dirty="0"/>
          </a:p>
          <a:p>
            <a:pPr algn="ctr">
              <a:buNone/>
              <a:defRPr/>
            </a:pPr>
            <a:r>
              <a:rPr lang="en-US" altLang="en-US" sz="2400" dirty="0"/>
              <a:t>AUTOMATIC RESERVATIONS OF WATER ARE ESTABLISHED FOR WATER EXPORTS FROM LARGE HYDROLOGIC BASINS</a:t>
            </a:r>
          </a:p>
          <a:p>
            <a:pPr algn="ctr">
              <a:buNone/>
              <a:defRPr/>
            </a:pPr>
            <a:endParaRPr lang="en-US" altLang="en-US" sz="2400" dirty="0"/>
          </a:p>
          <a:p>
            <a:pPr>
              <a:spcBef>
                <a:spcPct val="0"/>
              </a:spcBef>
              <a:buClrTx/>
              <a:buSzTx/>
              <a:buFontTx/>
              <a:buNone/>
            </a:pPr>
            <a:endParaRPr lang="en-US" altLang="en-US" sz="2000" dirty="0"/>
          </a:p>
          <a:p>
            <a:pPr>
              <a:spcBef>
                <a:spcPct val="0"/>
              </a:spcBef>
              <a:buClrTx/>
              <a:buSzTx/>
              <a:buFontTx/>
              <a:buNone/>
            </a:pPr>
            <a:endParaRPr lang="en-US" altLang="en-US" sz="2000" dirty="0"/>
          </a:p>
          <a:p>
            <a:pPr>
              <a:spcBef>
                <a:spcPct val="0"/>
              </a:spcBef>
              <a:buClrTx/>
              <a:buSzTx/>
              <a:buFontTx/>
              <a:buNone/>
            </a:pPr>
            <a:endParaRPr lang="en-US" altLang="en-US" sz="2800" dirty="0"/>
          </a:p>
        </p:txBody>
      </p:sp>
    </p:spTree>
    <p:extLst>
      <p:ext uri="{BB962C8B-B14F-4D97-AF65-F5344CB8AC3E}">
        <p14:creationId xmlns:p14="http://schemas.microsoft.com/office/powerpoint/2010/main" xmlns="" val="9597042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106" name="Text Box 1554"/>
          <p:cNvSpPr txBox="1">
            <a:spLocks noChangeArrowheads="1"/>
          </p:cNvSpPr>
          <p:nvPr/>
        </p:nvSpPr>
        <p:spPr bwMode="auto">
          <a:xfrm>
            <a:off x="304800" y="228600"/>
            <a:ext cx="8164513" cy="641350"/>
          </a:xfrm>
          <a:prstGeom prst="rect">
            <a:avLst/>
          </a:prstGeom>
          <a:noFill/>
          <a:ln w="9525">
            <a:noFill/>
            <a:miter lim="800000"/>
            <a:headEnd/>
            <a:tailEnd/>
          </a:ln>
          <a:effec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r>
              <a:rPr lang="en-US" sz="3600" b="1" dirty="0">
                <a:effectLst>
                  <a:outerShdw blurRad="38100" dist="38100" dir="2700000" algn="tl">
                    <a:srgbClr val="000000"/>
                  </a:outerShdw>
                </a:effectLst>
              </a:rPr>
              <a:t>    </a:t>
            </a:r>
            <a:endParaRPr lang="en-US" sz="2000" dirty="0">
              <a:effectLst>
                <a:outerShdw blurRad="38100" dist="38100" dir="2700000" algn="tl">
                  <a:srgbClr val="000000"/>
                </a:outerShdw>
              </a:effectLst>
            </a:endParaRPr>
          </a:p>
        </p:txBody>
      </p:sp>
      <p:sp>
        <p:nvSpPr>
          <p:cNvPr id="8195" name="Text Box 1560"/>
          <p:cNvSpPr txBox="1">
            <a:spLocks noChangeArrowheads="1"/>
          </p:cNvSpPr>
          <p:nvPr/>
        </p:nvSpPr>
        <p:spPr bwMode="auto">
          <a:xfrm>
            <a:off x="76200" y="1143000"/>
            <a:ext cx="8991600" cy="55707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Clr>
                <a:schemeClr val="hlink"/>
              </a:buClr>
              <a:buSzPct val="80000"/>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lr>
                <a:schemeClr val="tx2"/>
              </a:buClr>
              <a:buSzPct val="5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accent2"/>
              </a:buClr>
              <a:buChar char="•"/>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hlink"/>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9pPr>
          </a:lstStyle>
          <a:p>
            <a:pPr>
              <a:buNone/>
              <a:defRPr/>
            </a:pPr>
            <a:endParaRPr lang="en-US" sz="2000" dirty="0"/>
          </a:p>
          <a:p>
            <a:pPr algn="ctr">
              <a:buNone/>
              <a:defRPr/>
            </a:pPr>
            <a:r>
              <a:rPr lang="en-US" sz="3400" b="1" dirty="0"/>
              <a:t>ANYONE</a:t>
            </a:r>
            <a:r>
              <a:rPr lang="en-US" sz="2800" b="1" dirty="0"/>
              <a:t> CAN FILE FOR A WATER RIGHT</a:t>
            </a:r>
          </a:p>
          <a:p>
            <a:pPr algn="ctr">
              <a:buNone/>
              <a:defRPr/>
            </a:pPr>
            <a:r>
              <a:rPr lang="en-US" sz="2800" b="1" dirty="0"/>
              <a:t> (APPROPRIATION OF WATER)</a:t>
            </a:r>
          </a:p>
          <a:p>
            <a:pPr algn="ctr">
              <a:buNone/>
              <a:defRPr/>
            </a:pPr>
            <a:endParaRPr lang="en-US" sz="2800" b="1" dirty="0"/>
          </a:p>
          <a:p>
            <a:pPr algn="ctr">
              <a:buNone/>
              <a:defRPr/>
            </a:pPr>
            <a:r>
              <a:rPr lang="en-US" sz="2800" b="1" dirty="0"/>
              <a:t>TO </a:t>
            </a:r>
          </a:p>
          <a:p>
            <a:pPr algn="ctr">
              <a:buNone/>
              <a:defRPr/>
            </a:pPr>
            <a:endParaRPr lang="en-US" sz="2800" b="1" dirty="0"/>
          </a:p>
          <a:p>
            <a:pPr algn="ctr">
              <a:buNone/>
              <a:defRPr/>
            </a:pPr>
            <a:r>
              <a:rPr lang="en-US" sz="2800" b="1" dirty="0"/>
              <a:t> WITHDRAW, DIVERT, IMPOUND &amp; RESERVE</a:t>
            </a:r>
          </a:p>
          <a:p>
            <a:pPr algn="ctr">
              <a:buNone/>
              <a:defRPr/>
            </a:pPr>
            <a:endParaRPr lang="en-US" sz="2800" b="1" dirty="0"/>
          </a:p>
          <a:p>
            <a:pPr algn="ctr">
              <a:buNone/>
              <a:defRPr/>
            </a:pPr>
            <a:r>
              <a:rPr lang="en-US" sz="2800" b="1" dirty="0"/>
              <a:t> WATER THAT IS IN THE BEST PUBLIC INTEREST</a:t>
            </a:r>
            <a:endParaRPr lang="en-US" altLang="en-US" sz="2800" dirty="0"/>
          </a:p>
          <a:p>
            <a:pPr>
              <a:spcBef>
                <a:spcPct val="0"/>
              </a:spcBef>
              <a:buClrTx/>
              <a:buSzTx/>
              <a:buFontTx/>
              <a:buNone/>
            </a:pPr>
            <a:endParaRPr lang="en-US" altLang="en-US" sz="2000" dirty="0"/>
          </a:p>
          <a:p>
            <a:pPr>
              <a:spcBef>
                <a:spcPct val="0"/>
              </a:spcBef>
              <a:buClrTx/>
              <a:buSzTx/>
              <a:buFontTx/>
              <a:buNone/>
            </a:pPr>
            <a:endParaRPr lang="en-US" altLang="en-US" sz="2000" dirty="0"/>
          </a:p>
          <a:p>
            <a:pPr>
              <a:spcBef>
                <a:spcPct val="0"/>
              </a:spcBef>
              <a:buClrTx/>
              <a:buSzTx/>
              <a:buFontTx/>
              <a:buNone/>
            </a:pPr>
            <a:r>
              <a:rPr lang="en-US" altLang="en-US" sz="2000" dirty="0"/>
              <a:t>-</a:t>
            </a:r>
            <a:endParaRPr lang="en-US" altLang="en-US" sz="2800" dirty="0"/>
          </a:p>
        </p:txBody>
      </p:sp>
    </p:spTree>
    <p:extLst>
      <p:ext uri="{BB962C8B-B14F-4D97-AF65-F5344CB8AC3E}">
        <p14:creationId xmlns:p14="http://schemas.microsoft.com/office/powerpoint/2010/main" xmlns="" val="61501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106" name="Text Box 1554"/>
          <p:cNvSpPr txBox="1">
            <a:spLocks noChangeArrowheads="1"/>
          </p:cNvSpPr>
          <p:nvPr/>
        </p:nvSpPr>
        <p:spPr bwMode="auto">
          <a:xfrm>
            <a:off x="304800" y="228600"/>
            <a:ext cx="8164513" cy="641350"/>
          </a:xfrm>
          <a:prstGeom prst="rect">
            <a:avLst/>
          </a:prstGeom>
          <a:noFill/>
          <a:ln w="9525">
            <a:noFill/>
            <a:miter lim="800000"/>
            <a:headEnd/>
            <a:tailEnd/>
          </a:ln>
          <a:effec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r>
              <a:rPr lang="en-US" sz="3600" b="1" dirty="0">
                <a:effectLst>
                  <a:outerShdw blurRad="38100" dist="38100" dir="2700000" algn="tl">
                    <a:srgbClr val="000000"/>
                  </a:outerShdw>
                </a:effectLst>
              </a:rPr>
              <a:t>    </a:t>
            </a:r>
            <a:endParaRPr lang="en-US" sz="2000" dirty="0">
              <a:effectLst>
                <a:outerShdw blurRad="38100" dist="38100" dir="2700000" algn="tl">
                  <a:srgbClr val="000000"/>
                </a:outerShdw>
              </a:effectLst>
            </a:endParaRPr>
          </a:p>
        </p:txBody>
      </p:sp>
      <p:sp>
        <p:nvSpPr>
          <p:cNvPr id="8195" name="Text Box 1560"/>
          <p:cNvSpPr txBox="1">
            <a:spLocks noChangeArrowheads="1"/>
          </p:cNvSpPr>
          <p:nvPr/>
        </p:nvSpPr>
        <p:spPr bwMode="auto">
          <a:xfrm>
            <a:off x="76200" y="1143000"/>
            <a:ext cx="8991600" cy="36502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Clr>
                <a:schemeClr val="hlink"/>
              </a:buClr>
              <a:buSzPct val="80000"/>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lr>
                <a:schemeClr val="tx2"/>
              </a:buClr>
              <a:buSzPct val="5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accent2"/>
              </a:buClr>
              <a:buChar char="•"/>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hlink"/>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9pPr>
          </a:lstStyle>
          <a:p>
            <a:pPr>
              <a:buNone/>
              <a:defRPr/>
            </a:pPr>
            <a:endParaRPr lang="en-US" sz="2000" dirty="0"/>
          </a:p>
          <a:p>
            <a:pPr algn="ctr">
              <a:buNone/>
              <a:defRPr/>
            </a:pPr>
            <a:r>
              <a:rPr lang="en-US" sz="3600" b="1" dirty="0"/>
              <a:t>SURFACE/SUBSURFACE WATER BODIES ARE SUBJECT TO APPROPRIATION </a:t>
            </a:r>
          </a:p>
          <a:p>
            <a:pPr algn="ctr">
              <a:buNone/>
              <a:defRPr/>
            </a:pPr>
            <a:endParaRPr lang="en-US" altLang="en-US" sz="3600" b="1" dirty="0"/>
          </a:p>
          <a:p>
            <a:pPr algn="ctr">
              <a:buNone/>
              <a:defRPr/>
            </a:pPr>
            <a:r>
              <a:rPr lang="en-US" altLang="en-US" sz="2400" b="1" dirty="0"/>
              <a:t>(CONSIDERED 1 SOURCE IF HYDROLOGICALLY CONNECTED)</a:t>
            </a:r>
            <a:endParaRPr lang="en-US" altLang="en-US" sz="2400" dirty="0"/>
          </a:p>
        </p:txBody>
      </p:sp>
    </p:spTree>
    <p:extLst>
      <p:ext uri="{BB962C8B-B14F-4D97-AF65-F5344CB8AC3E}">
        <p14:creationId xmlns:p14="http://schemas.microsoft.com/office/powerpoint/2010/main" xmlns="" val="34937421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106" name="Text Box 1554"/>
          <p:cNvSpPr txBox="1">
            <a:spLocks noChangeArrowheads="1"/>
          </p:cNvSpPr>
          <p:nvPr/>
        </p:nvSpPr>
        <p:spPr bwMode="auto">
          <a:xfrm>
            <a:off x="304800" y="228600"/>
            <a:ext cx="8164513" cy="641350"/>
          </a:xfrm>
          <a:prstGeom prst="rect">
            <a:avLst/>
          </a:prstGeom>
          <a:noFill/>
          <a:ln w="9525">
            <a:noFill/>
            <a:miter lim="800000"/>
            <a:headEnd/>
            <a:tailEnd/>
          </a:ln>
          <a:effec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r>
              <a:rPr lang="en-US" sz="3600" b="1" dirty="0">
                <a:effectLst>
                  <a:outerShdw blurRad="38100" dist="38100" dir="2700000" algn="tl">
                    <a:srgbClr val="000000"/>
                  </a:outerShdw>
                </a:effectLst>
              </a:rPr>
              <a:t>    </a:t>
            </a:r>
            <a:endParaRPr lang="en-US" sz="2000" dirty="0">
              <a:effectLst>
                <a:outerShdw blurRad="38100" dist="38100" dir="2700000" algn="tl">
                  <a:srgbClr val="000000"/>
                </a:outerShdw>
              </a:effectLst>
            </a:endParaRPr>
          </a:p>
        </p:txBody>
      </p:sp>
      <p:sp>
        <p:nvSpPr>
          <p:cNvPr id="8195" name="Text Box 1560"/>
          <p:cNvSpPr txBox="1">
            <a:spLocks noChangeArrowheads="1"/>
          </p:cNvSpPr>
          <p:nvPr/>
        </p:nvSpPr>
        <p:spPr bwMode="auto">
          <a:xfrm>
            <a:off x="76200" y="1143000"/>
            <a:ext cx="8991600" cy="33178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Clr>
                <a:schemeClr val="hlink"/>
              </a:buClr>
              <a:buSzPct val="80000"/>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lr>
                <a:schemeClr val="tx2"/>
              </a:buClr>
              <a:buSzPct val="5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accent2"/>
              </a:buClr>
              <a:buChar char="•"/>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hlink"/>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9pPr>
          </a:lstStyle>
          <a:p>
            <a:pPr>
              <a:buNone/>
              <a:defRPr/>
            </a:pPr>
            <a:endParaRPr lang="en-US" sz="2000" dirty="0"/>
          </a:p>
          <a:p>
            <a:pPr algn="ctr">
              <a:buNone/>
              <a:defRPr/>
            </a:pPr>
            <a:r>
              <a:rPr lang="en-US" sz="3600" b="1" dirty="0"/>
              <a:t>APPROPRIATIONS MUST BE</a:t>
            </a:r>
          </a:p>
          <a:p>
            <a:pPr algn="ctr">
              <a:buNone/>
              <a:defRPr/>
            </a:pPr>
            <a:r>
              <a:rPr lang="en-US" sz="3600" b="1" dirty="0"/>
              <a:t> DETERMINED TO BE IN THE BEST</a:t>
            </a:r>
          </a:p>
          <a:p>
            <a:pPr algn="ctr">
              <a:buNone/>
              <a:defRPr/>
            </a:pPr>
            <a:r>
              <a:rPr lang="en-US" sz="3600" b="1" dirty="0"/>
              <a:t> PUBLIC INTEREST (AS 46.15.080)</a:t>
            </a:r>
            <a:endParaRPr lang="en-US" altLang="en-US" sz="2000" dirty="0"/>
          </a:p>
          <a:p>
            <a:pPr>
              <a:spcBef>
                <a:spcPct val="0"/>
              </a:spcBef>
              <a:buClrTx/>
              <a:buSzTx/>
              <a:buFontTx/>
              <a:buNone/>
            </a:pPr>
            <a:endParaRPr lang="en-US" altLang="en-US" sz="2000" dirty="0"/>
          </a:p>
          <a:p>
            <a:pPr>
              <a:spcBef>
                <a:spcPct val="0"/>
              </a:spcBef>
              <a:buClrTx/>
              <a:buSzTx/>
              <a:buFontTx/>
              <a:buNone/>
            </a:pPr>
            <a:endParaRPr lang="en-US" altLang="en-US" sz="2000" dirty="0"/>
          </a:p>
          <a:p>
            <a:pPr>
              <a:spcBef>
                <a:spcPct val="0"/>
              </a:spcBef>
              <a:buClrTx/>
              <a:buSzTx/>
              <a:buFontTx/>
              <a:buNone/>
            </a:pPr>
            <a:r>
              <a:rPr lang="en-US" altLang="en-US" sz="2000" dirty="0"/>
              <a:t>-</a:t>
            </a:r>
            <a:endParaRPr lang="en-US" altLang="en-US" sz="2800" dirty="0"/>
          </a:p>
        </p:txBody>
      </p:sp>
    </p:spTree>
    <p:extLst>
      <p:ext uri="{BB962C8B-B14F-4D97-AF65-F5344CB8AC3E}">
        <p14:creationId xmlns:p14="http://schemas.microsoft.com/office/powerpoint/2010/main" xmlns="" val="21506396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6" name="Oval 12"/>
          <p:cNvSpPr>
            <a:spLocks noChangeArrowheads="1"/>
          </p:cNvSpPr>
          <p:nvPr/>
        </p:nvSpPr>
        <p:spPr bwMode="auto">
          <a:xfrm>
            <a:off x="3200400" y="1600200"/>
            <a:ext cx="2895600" cy="2819400"/>
          </a:xfrm>
          <a:prstGeom prst="ellipse">
            <a:avLst/>
          </a:prstGeom>
          <a:solidFill>
            <a:schemeClr val="accent2">
              <a:alpha val="50195"/>
            </a:schemeClr>
          </a:solidFill>
          <a:ln w="9525">
            <a:solidFill>
              <a:schemeClr val="tx1"/>
            </a:solidFill>
            <a:round/>
            <a:headEnd/>
            <a:tailEnd/>
          </a:ln>
        </p:spPr>
        <p:txBody>
          <a:bodyPr wrap="none" anchor="ctr"/>
          <a:lstStyle>
            <a:lvl1pPr>
              <a:spcBef>
                <a:spcPct val="20000"/>
              </a:spcBef>
              <a:buClr>
                <a:schemeClr val="hlink"/>
              </a:buClr>
              <a:buSzPct val="80000"/>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lr>
                <a:schemeClr val="tx2"/>
              </a:buClr>
              <a:buSzPct val="5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accent2"/>
              </a:buClr>
              <a:buChar char="•"/>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hlink"/>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9pPr>
          </a:lstStyle>
          <a:p>
            <a:pPr algn="ctr">
              <a:spcBef>
                <a:spcPct val="0"/>
              </a:spcBef>
              <a:buClrTx/>
              <a:buSzTx/>
              <a:buFontTx/>
              <a:buNone/>
            </a:pPr>
            <a:endParaRPr lang="en-US" altLang="en-US" sz="1800" b="1" dirty="0">
              <a:solidFill>
                <a:srgbClr val="000000"/>
              </a:solidFill>
              <a:cs typeface="Arial" panose="020B0604020202020204" pitchFamily="34" charset="0"/>
            </a:endParaRPr>
          </a:p>
        </p:txBody>
      </p:sp>
      <p:sp>
        <p:nvSpPr>
          <p:cNvPr id="44037" name="Oval 10"/>
          <p:cNvSpPr>
            <a:spLocks noChangeArrowheads="1"/>
          </p:cNvSpPr>
          <p:nvPr/>
        </p:nvSpPr>
        <p:spPr bwMode="auto">
          <a:xfrm>
            <a:off x="1981200" y="3276600"/>
            <a:ext cx="2895600" cy="2819400"/>
          </a:xfrm>
          <a:prstGeom prst="ellipse">
            <a:avLst/>
          </a:prstGeom>
          <a:solidFill>
            <a:schemeClr val="accent2">
              <a:alpha val="50195"/>
            </a:schemeClr>
          </a:solidFill>
          <a:ln w="9525">
            <a:solidFill>
              <a:schemeClr val="tx1"/>
            </a:solidFill>
            <a:round/>
            <a:headEnd/>
            <a:tailEnd/>
          </a:ln>
        </p:spPr>
        <p:txBody>
          <a:bodyPr wrap="none" anchor="ctr"/>
          <a:lstStyle>
            <a:lvl1pPr>
              <a:spcBef>
                <a:spcPct val="20000"/>
              </a:spcBef>
              <a:buClr>
                <a:schemeClr val="hlink"/>
              </a:buClr>
              <a:buSzPct val="80000"/>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lr>
                <a:schemeClr val="tx2"/>
              </a:buClr>
              <a:buSzPct val="5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accent2"/>
              </a:buClr>
              <a:buChar char="•"/>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hlink"/>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9pPr>
          </a:lstStyle>
          <a:p>
            <a:pPr algn="ctr">
              <a:spcBef>
                <a:spcPct val="0"/>
              </a:spcBef>
              <a:buClrTx/>
              <a:buSzTx/>
              <a:buFontTx/>
              <a:buNone/>
            </a:pPr>
            <a:endParaRPr lang="en-US" altLang="en-US" sz="2000" b="1" dirty="0">
              <a:cs typeface="Arial" panose="020B0604020202020204" pitchFamily="34" charset="0"/>
            </a:endParaRPr>
          </a:p>
          <a:p>
            <a:pPr algn="ctr">
              <a:spcBef>
                <a:spcPct val="0"/>
              </a:spcBef>
              <a:buClrTx/>
              <a:buSzTx/>
              <a:buFontTx/>
              <a:buNone/>
            </a:pPr>
            <a:r>
              <a:rPr lang="en-US" altLang="en-US" sz="2000" b="1" dirty="0">
                <a:cs typeface="Arial" panose="020B0604020202020204" pitchFamily="34" charset="0"/>
              </a:rPr>
              <a:t>Science</a:t>
            </a:r>
          </a:p>
          <a:p>
            <a:pPr algn="ctr">
              <a:spcBef>
                <a:spcPct val="0"/>
              </a:spcBef>
              <a:buClrTx/>
              <a:buSzTx/>
              <a:buFontTx/>
              <a:buNone/>
            </a:pPr>
            <a:r>
              <a:rPr lang="en-US" altLang="en-US" sz="1600" dirty="0">
                <a:cs typeface="Arial" panose="020B0604020202020204" pitchFamily="34" charset="0"/>
              </a:rPr>
              <a:t>(Hydrologic &amp; </a:t>
            </a:r>
          </a:p>
          <a:p>
            <a:pPr algn="ctr">
              <a:spcBef>
                <a:spcPct val="0"/>
              </a:spcBef>
              <a:buClrTx/>
              <a:buSzTx/>
              <a:buFontTx/>
              <a:buNone/>
            </a:pPr>
            <a:r>
              <a:rPr lang="en-US" altLang="en-US" sz="1600" dirty="0">
                <a:cs typeface="Arial" panose="020B0604020202020204" pitchFamily="34" charset="0"/>
              </a:rPr>
              <a:t>Biologic</a:t>
            </a:r>
          </a:p>
          <a:p>
            <a:pPr algn="ctr">
              <a:spcBef>
                <a:spcPct val="0"/>
              </a:spcBef>
              <a:buClrTx/>
              <a:buSzTx/>
              <a:buFontTx/>
              <a:buNone/>
            </a:pPr>
            <a:r>
              <a:rPr lang="en-US" altLang="en-US" sz="1600" dirty="0">
                <a:cs typeface="Arial" panose="020B0604020202020204" pitchFamily="34" charset="0"/>
              </a:rPr>
              <a:t>Components)</a:t>
            </a:r>
          </a:p>
        </p:txBody>
      </p:sp>
      <p:sp>
        <p:nvSpPr>
          <p:cNvPr id="44039" name="Oval 11"/>
          <p:cNvSpPr>
            <a:spLocks noChangeArrowheads="1"/>
          </p:cNvSpPr>
          <p:nvPr/>
        </p:nvSpPr>
        <p:spPr bwMode="auto">
          <a:xfrm>
            <a:off x="4495800" y="3276600"/>
            <a:ext cx="2895600" cy="2819400"/>
          </a:xfrm>
          <a:prstGeom prst="ellipse">
            <a:avLst/>
          </a:prstGeom>
          <a:solidFill>
            <a:schemeClr val="accent2">
              <a:alpha val="50195"/>
            </a:schemeClr>
          </a:solidFill>
          <a:ln w="9525">
            <a:solidFill>
              <a:schemeClr val="tx1"/>
            </a:solidFill>
            <a:round/>
            <a:headEnd/>
            <a:tailEnd/>
          </a:ln>
        </p:spPr>
        <p:txBody>
          <a:bodyPr wrap="none" anchor="ctr"/>
          <a:lstStyle>
            <a:lvl1pPr>
              <a:spcBef>
                <a:spcPct val="20000"/>
              </a:spcBef>
              <a:buClr>
                <a:schemeClr val="hlink"/>
              </a:buClr>
              <a:buSzPct val="80000"/>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lr>
                <a:schemeClr val="tx2"/>
              </a:buClr>
              <a:buSzPct val="5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accent2"/>
              </a:buClr>
              <a:buChar char="•"/>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hlink"/>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9pPr>
          </a:lstStyle>
          <a:p>
            <a:pPr algn="ctr">
              <a:spcBef>
                <a:spcPct val="0"/>
              </a:spcBef>
              <a:buClrTx/>
              <a:buSzTx/>
              <a:buFontTx/>
              <a:buNone/>
            </a:pPr>
            <a:r>
              <a:rPr lang="en-US" altLang="en-US" sz="2000" b="1" dirty="0">
                <a:cs typeface="Arial" panose="020B0604020202020204" pitchFamily="34" charset="0"/>
              </a:rPr>
              <a:t>Public  </a:t>
            </a:r>
          </a:p>
          <a:p>
            <a:pPr algn="ctr">
              <a:spcBef>
                <a:spcPct val="0"/>
              </a:spcBef>
              <a:buClrTx/>
              <a:buSzTx/>
              <a:buFontTx/>
              <a:buNone/>
            </a:pPr>
            <a:r>
              <a:rPr lang="en-US" altLang="en-US" sz="2000" b="1" dirty="0">
                <a:cs typeface="Arial" panose="020B0604020202020204" pitchFamily="34" charset="0"/>
              </a:rPr>
              <a:t>Involvement</a:t>
            </a:r>
          </a:p>
        </p:txBody>
      </p:sp>
      <p:sp>
        <p:nvSpPr>
          <p:cNvPr id="44041" name="Text Box 23"/>
          <p:cNvSpPr txBox="1">
            <a:spLocks noChangeArrowheads="1"/>
          </p:cNvSpPr>
          <p:nvPr/>
        </p:nvSpPr>
        <p:spPr bwMode="auto">
          <a:xfrm>
            <a:off x="649288" y="5957888"/>
            <a:ext cx="184150" cy="461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Clr>
                <a:schemeClr val="hlink"/>
              </a:buClr>
              <a:buSzPct val="80000"/>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lr>
                <a:schemeClr val="tx2"/>
              </a:buClr>
              <a:buSzPct val="5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accent2"/>
              </a:buClr>
              <a:buChar char="•"/>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hlink"/>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9pPr>
          </a:lstStyle>
          <a:p>
            <a:pPr>
              <a:spcBef>
                <a:spcPct val="0"/>
              </a:spcBef>
              <a:buClrTx/>
              <a:buSzTx/>
              <a:buFontTx/>
              <a:buNone/>
            </a:pPr>
            <a:endParaRPr lang="en-US" altLang="en-US" sz="1800" dirty="0">
              <a:solidFill>
                <a:srgbClr val="000000"/>
              </a:solidFill>
              <a:cs typeface="Arial" panose="020B0604020202020204" pitchFamily="34" charset="0"/>
            </a:endParaRPr>
          </a:p>
        </p:txBody>
      </p:sp>
      <p:sp>
        <p:nvSpPr>
          <p:cNvPr id="44043" name="TextBox 4"/>
          <p:cNvSpPr txBox="1">
            <a:spLocks noChangeArrowheads="1"/>
          </p:cNvSpPr>
          <p:nvPr/>
        </p:nvSpPr>
        <p:spPr bwMode="auto">
          <a:xfrm>
            <a:off x="3827463" y="1828800"/>
            <a:ext cx="1862137" cy="708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lr>
                <a:schemeClr val="hlink"/>
              </a:buClr>
              <a:buSzPct val="80000"/>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lr>
                <a:schemeClr val="tx2"/>
              </a:buClr>
              <a:buSzPct val="5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accent2"/>
              </a:buClr>
              <a:buChar char="•"/>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hlink"/>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9pPr>
          </a:lstStyle>
          <a:p>
            <a:pPr>
              <a:spcBef>
                <a:spcPct val="0"/>
              </a:spcBef>
              <a:buClrTx/>
              <a:buSzTx/>
              <a:buFontTx/>
              <a:buNone/>
            </a:pPr>
            <a:r>
              <a:rPr lang="en-US" altLang="en-US" sz="1800" dirty="0"/>
              <a:t>      </a:t>
            </a:r>
            <a:r>
              <a:rPr lang="en-US" altLang="en-US" sz="2000" b="1" dirty="0"/>
              <a:t>Legal/ </a:t>
            </a:r>
          </a:p>
          <a:p>
            <a:pPr>
              <a:spcBef>
                <a:spcPct val="0"/>
              </a:spcBef>
              <a:buClrTx/>
              <a:buSzTx/>
              <a:buFontTx/>
              <a:buNone/>
            </a:pPr>
            <a:r>
              <a:rPr lang="en-US" altLang="en-US" sz="2000" b="1" dirty="0"/>
              <a:t> Institutional</a:t>
            </a:r>
          </a:p>
        </p:txBody>
      </p:sp>
      <p:sp>
        <p:nvSpPr>
          <p:cNvPr id="44044" name="TextBox 6"/>
          <p:cNvSpPr txBox="1">
            <a:spLocks noChangeArrowheads="1"/>
          </p:cNvSpPr>
          <p:nvPr/>
        </p:nvSpPr>
        <p:spPr bwMode="auto">
          <a:xfrm>
            <a:off x="152400" y="171271"/>
            <a:ext cx="8991600"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Clr>
                <a:schemeClr val="hlink"/>
              </a:buClr>
              <a:buSzPct val="80000"/>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lr>
                <a:schemeClr val="tx2"/>
              </a:buClr>
              <a:buSzPct val="5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accent2"/>
              </a:buClr>
              <a:buChar char="•"/>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hlink"/>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9pPr>
          </a:lstStyle>
          <a:p>
            <a:pPr algn="ctr">
              <a:spcBef>
                <a:spcPct val="0"/>
              </a:spcBef>
              <a:buClrTx/>
              <a:buSzTx/>
              <a:buFontTx/>
              <a:buNone/>
            </a:pPr>
            <a:r>
              <a:rPr lang="en-US" altLang="en-US" sz="2400" b="1" dirty="0">
                <a:solidFill>
                  <a:srgbClr val="FFFFFF"/>
                </a:solidFill>
                <a:cs typeface="Arial" panose="020B0604020202020204" pitchFamily="34" charset="0"/>
              </a:rPr>
              <a:t> Elements That Affect Reservation of Water Opportunities/Outcomes in Alaska </a:t>
            </a:r>
          </a:p>
          <a:p>
            <a:pPr algn="ctr">
              <a:spcBef>
                <a:spcPct val="0"/>
              </a:spcBef>
              <a:buClrTx/>
              <a:buSzTx/>
              <a:buFontTx/>
              <a:buNone/>
            </a:pPr>
            <a:r>
              <a:rPr lang="en-US" altLang="en-US" sz="2400" b="1" dirty="0">
                <a:solidFill>
                  <a:srgbClr val="FFFFFF"/>
                </a:solidFill>
                <a:cs typeface="Arial" panose="020B0604020202020204" pitchFamily="34" charset="0"/>
              </a:rPr>
              <a:t>under State &amp; Federal Laws</a:t>
            </a:r>
          </a:p>
        </p:txBody>
      </p:sp>
    </p:spTree>
    <p:extLst>
      <p:ext uri="{BB962C8B-B14F-4D97-AF65-F5344CB8AC3E}">
        <p14:creationId xmlns:p14="http://schemas.microsoft.com/office/powerpoint/2010/main" xmlns="" val="31390855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106" name="Text Box 1554"/>
          <p:cNvSpPr txBox="1">
            <a:spLocks noChangeArrowheads="1"/>
          </p:cNvSpPr>
          <p:nvPr/>
        </p:nvSpPr>
        <p:spPr bwMode="auto">
          <a:xfrm>
            <a:off x="304800" y="228600"/>
            <a:ext cx="8164513" cy="641350"/>
          </a:xfrm>
          <a:prstGeom prst="rect">
            <a:avLst/>
          </a:prstGeom>
          <a:noFill/>
          <a:ln w="9525">
            <a:noFill/>
            <a:miter lim="800000"/>
            <a:headEnd/>
            <a:tailEnd/>
          </a:ln>
          <a:effec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r>
              <a:rPr lang="en-US" sz="3600" b="1" dirty="0">
                <a:effectLst>
                  <a:outerShdw blurRad="38100" dist="38100" dir="2700000" algn="tl">
                    <a:srgbClr val="000000"/>
                  </a:outerShdw>
                </a:effectLst>
              </a:rPr>
              <a:t>    </a:t>
            </a:r>
            <a:endParaRPr lang="en-US" sz="2000" dirty="0">
              <a:effectLst>
                <a:outerShdw blurRad="38100" dist="38100" dir="2700000" algn="tl">
                  <a:srgbClr val="000000"/>
                </a:outerShdw>
              </a:effectLst>
            </a:endParaRPr>
          </a:p>
        </p:txBody>
      </p:sp>
      <p:sp>
        <p:nvSpPr>
          <p:cNvPr id="8195" name="Text Box 1560"/>
          <p:cNvSpPr txBox="1">
            <a:spLocks noChangeArrowheads="1"/>
          </p:cNvSpPr>
          <p:nvPr/>
        </p:nvSpPr>
        <p:spPr bwMode="auto">
          <a:xfrm>
            <a:off x="76200" y="1143000"/>
            <a:ext cx="8991600" cy="493058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Clr>
                <a:schemeClr val="hlink"/>
              </a:buClr>
              <a:buSzPct val="80000"/>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lr>
                <a:schemeClr val="tx2"/>
              </a:buClr>
              <a:buSzPct val="5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accent2"/>
              </a:buClr>
              <a:buChar char="•"/>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hlink"/>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9pPr>
          </a:lstStyle>
          <a:p>
            <a:pPr>
              <a:buNone/>
              <a:defRPr/>
            </a:pPr>
            <a:endParaRPr lang="en-US" sz="2000" dirty="0"/>
          </a:p>
          <a:p>
            <a:pPr algn="ctr">
              <a:buNone/>
              <a:defRPr/>
            </a:pPr>
            <a:r>
              <a:rPr lang="en-US" sz="3600" b="1" dirty="0"/>
              <a:t>WHAT HAVE WE LEARNED</a:t>
            </a:r>
          </a:p>
          <a:p>
            <a:pPr algn="ctr">
              <a:buNone/>
              <a:defRPr/>
            </a:pPr>
            <a:endParaRPr lang="en-US" sz="3600" b="1" dirty="0"/>
          </a:p>
          <a:p>
            <a:pPr algn="ctr">
              <a:buNone/>
              <a:defRPr/>
            </a:pPr>
            <a:endParaRPr lang="en-US" sz="3600" b="1" dirty="0"/>
          </a:p>
          <a:p>
            <a:pPr algn="ctr">
              <a:buNone/>
              <a:defRPr/>
            </a:pPr>
            <a:r>
              <a:rPr lang="en-US" sz="4400" b="1" dirty="0"/>
              <a:t>?</a:t>
            </a:r>
            <a:endParaRPr lang="en-US" sz="4400" dirty="0"/>
          </a:p>
          <a:p>
            <a:pPr marL="571500" indent="-571500">
              <a:buFontTx/>
              <a:buChar char="-"/>
              <a:defRPr/>
            </a:pPr>
            <a:endParaRPr lang="en-US" sz="2000" dirty="0"/>
          </a:p>
          <a:p>
            <a:pPr>
              <a:spcBef>
                <a:spcPct val="0"/>
              </a:spcBef>
              <a:buClrTx/>
              <a:buSzTx/>
              <a:buFontTx/>
              <a:buNone/>
            </a:pPr>
            <a:endParaRPr lang="en-US" altLang="en-US" sz="2800" dirty="0"/>
          </a:p>
          <a:p>
            <a:pPr>
              <a:spcBef>
                <a:spcPct val="0"/>
              </a:spcBef>
              <a:buClrTx/>
              <a:buSzTx/>
              <a:buFontTx/>
              <a:buNone/>
            </a:pPr>
            <a:endParaRPr lang="en-US" altLang="en-US" sz="2000" dirty="0"/>
          </a:p>
          <a:p>
            <a:pPr>
              <a:spcBef>
                <a:spcPct val="0"/>
              </a:spcBef>
              <a:buClrTx/>
              <a:buSzTx/>
              <a:buFontTx/>
              <a:buNone/>
            </a:pPr>
            <a:endParaRPr lang="en-US" altLang="en-US" sz="2000" dirty="0"/>
          </a:p>
          <a:p>
            <a:pPr>
              <a:spcBef>
                <a:spcPct val="0"/>
              </a:spcBef>
              <a:buClrTx/>
              <a:buSzTx/>
              <a:buFontTx/>
              <a:buNone/>
            </a:pPr>
            <a:r>
              <a:rPr lang="en-US" altLang="en-US" sz="2000" dirty="0"/>
              <a:t>-</a:t>
            </a:r>
            <a:endParaRPr lang="en-US" altLang="en-US" sz="2800" dirty="0"/>
          </a:p>
        </p:txBody>
      </p:sp>
    </p:spTree>
    <p:extLst>
      <p:ext uri="{BB962C8B-B14F-4D97-AF65-F5344CB8AC3E}">
        <p14:creationId xmlns:p14="http://schemas.microsoft.com/office/powerpoint/2010/main" xmlns="" val="38255283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0" descr="SRC in dip net.jpg"/>
          <p:cNvPicPr>
            <a:picLocks noChangeAspect="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867400" y="1120775"/>
            <a:ext cx="2743200" cy="1851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7411" name="Picture 21" descr="C:\TOM\Pictures\Crow Creek\Crow Creek  garbage at MLK 6-3-05.jp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5867400" y="4619625"/>
            <a:ext cx="2901950" cy="2009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7412" name="Text Box 3"/>
          <p:cNvSpPr txBox="1">
            <a:spLocks noChangeArrowheads="1"/>
          </p:cNvSpPr>
          <p:nvPr/>
        </p:nvSpPr>
        <p:spPr bwMode="auto">
          <a:xfrm>
            <a:off x="381000" y="681038"/>
            <a:ext cx="2882900" cy="461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lr>
                <a:schemeClr val="hlink"/>
              </a:buClr>
              <a:buSzPct val="80000"/>
              <a:buFont typeface="Wingdings" pitchFamily="2" charset="2"/>
              <a:buChar char="Ø"/>
              <a:defRPr sz="3200">
                <a:solidFill>
                  <a:schemeClr val="tx1"/>
                </a:solidFill>
                <a:latin typeface="Arial" charset="0"/>
              </a:defRPr>
            </a:lvl1pPr>
            <a:lvl2pPr marL="742950" indent="-285750">
              <a:spcBef>
                <a:spcPct val="20000"/>
              </a:spcBef>
              <a:buClr>
                <a:schemeClr val="tx2"/>
              </a:buClr>
              <a:buSzPct val="50000"/>
              <a:buFont typeface="Wingdings" pitchFamily="2" charset="2"/>
              <a:buChar char="l"/>
              <a:defRPr sz="2800">
                <a:solidFill>
                  <a:schemeClr val="tx1"/>
                </a:solidFill>
                <a:latin typeface="Arial" charset="0"/>
              </a:defRPr>
            </a:lvl2pPr>
            <a:lvl3pPr marL="1143000" indent="-228600">
              <a:spcBef>
                <a:spcPct val="20000"/>
              </a:spcBef>
              <a:buClr>
                <a:schemeClr val="accent2"/>
              </a:buClr>
              <a:buChar char="•"/>
              <a:defRPr sz="2400">
                <a:solidFill>
                  <a:schemeClr val="tx1"/>
                </a:solidFill>
                <a:latin typeface="Arial" charset="0"/>
              </a:defRPr>
            </a:lvl3pPr>
            <a:lvl4pPr marL="1600200" indent="-228600">
              <a:spcBef>
                <a:spcPct val="20000"/>
              </a:spcBef>
              <a:buClr>
                <a:schemeClr val="folHlink"/>
              </a:buClr>
              <a:buSzPct val="50000"/>
              <a:buFont typeface="Wingdings" pitchFamily="2" charset="2"/>
              <a:buChar char="l"/>
              <a:defRPr sz="2000">
                <a:solidFill>
                  <a:schemeClr val="tx1"/>
                </a:solidFill>
                <a:latin typeface="Arial" charset="0"/>
              </a:defRPr>
            </a:lvl4pPr>
            <a:lvl5pPr marL="2057400" indent="-228600">
              <a:spcBef>
                <a:spcPct val="20000"/>
              </a:spcBef>
              <a:buClr>
                <a:schemeClr val="hlink"/>
              </a:buClr>
              <a:buChar char="•"/>
              <a:defRPr sz="2000">
                <a:solidFill>
                  <a:schemeClr val="tx1"/>
                </a:solidFill>
                <a:latin typeface="Arial" charset="0"/>
              </a:defRPr>
            </a:lvl5pPr>
            <a:lvl6pPr marL="2514600" indent="-228600" eaLnBrk="0" fontAlgn="base" hangingPunct="0">
              <a:spcBef>
                <a:spcPct val="20000"/>
              </a:spcBef>
              <a:spcAft>
                <a:spcPct val="0"/>
              </a:spcAft>
              <a:buClr>
                <a:schemeClr val="hlink"/>
              </a:buClr>
              <a:buChar char="•"/>
              <a:defRPr sz="2000">
                <a:solidFill>
                  <a:schemeClr val="tx1"/>
                </a:solidFill>
                <a:latin typeface="Arial" charset="0"/>
              </a:defRPr>
            </a:lvl6pPr>
            <a:lvl7pPr marL="2971800" indent="-228600" eaLnBrk="0" fontAlgn="base" hangingPunct="0">
              <a:spcBef>
                <a:spcPct val="20000"/>
              </a:spcBef>
              <a:spcAft>
                <a:spcPct val="0"/>
              </a:spcAft>
              <a:buClr>
                <a:schemeClr val="hlink"/>
              </a:buClr>
              <a:buChar char="•"/>
              <a:defRPr sz="2000">
                <a:solidFill>
                  <a:schemeClr val="tx1"/>
                </a:solidFill>
                <a:latin typeface="Arial" charset="0"/>
              </a:defRPr>
            </a:lvl7pPr>
            <a:lvl8pPr marL="3429000" indent="-228600" eaLnBrk="0" fontAlgn="base" hangingPunct="0">
              <a:spcBef>
                <a:spcPct val="20000"/>
              </a:spcBef>
              <a:spcAft>
                <a:spcPct val="0"/>
              </a:spcAft>
              <a:buClr>
                <a:schemeClr val="hlink"/>
              </a:buClr>
              <a:buChar char="•"/>
              <a:defRPr sz="2000">
                <a:solidFill>
                  <a:schemeClr val="tx1"/>
                </a:solidFill>
                <a:latin typeface="Arial" charset="0"/>
              </a:defRPr>
            </a:lvl8pPr>
            <a:lvl9pPr marL="3886200" indent="-228600" eaLnBrk="0" fontAlgn="base" hangingPunct="0">
              <a:spcBef>
                <a:spcPct val="20000"/>
              </a:spcBef>
              <a:spcAft>
                <a:spcPct val="0"/>
              </a:spcAft>
              <a:buClr>
                <a:schemeClr val="hlink"/>
              </a:buClr>
              <a:buChar char="•"/>
              <a:defRPr sz="2000">
                <a:solidFill>
                  <a:schemeClr val="tx1"/>
                </a:solidFill>
                <a:latin typeface="Arial" charset="0"/>
              </a:defRPr>
            </a:lvl9pPr>
          </a:lstStyle>
          <a:p>
            <a:pPr>
              <a:spcBef>
                <a:spcPct val="50000"/>
              </a:spcBef>
              <a:buClrTx/>
              <a:buSzTx/>
              <a:buFontTx/>
              <a:buNone/>
            </a:pPr>
            <a:r>
              <a:rPr lang="en-US" altLang="en-US" sz="2400" b="1" dirty="0">
                <a:solidFill>
                  <a:srgbClr val="000000"/>
                </a:solidFill>
              </a:rPr>
              <a:t>     </a:t>
            </a:r>
            <a:r>
              <a:rPr lang="en-US" altLang="en-US" sz="2000" b="1" dirty="0"/>
              <a:t>Geomorphology</a:t>
            </a:r>
          </a:p>
        </p:txBody>
      </p:sp>
      <p:sp>
        <p:nvSpPr>
          <p:cNvPr id="17413" name="Text Box 4"/>
          <p:cNvSpPr txBox="1">
            <a:spLocks noChangeArrowheads="1"/>
          </p:cNvSpPr>
          <p:nvPr/>
        </p:nvSpPr>
        <p:spPr bwMode="auto">
          <a:xfrm>
            <a:off x="6629400" y="742950"/>
            <a:ext cx="1371600"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lr>
                <a:schemeClr val="hlink"/>
              </a:buClr>
              <a:buSzPct val="80000"/>
              <a:buFont typeface="Wingdings" pitchFamily="2" charset="2"/>
              <a:buChar char="Ø"/>
              <a:defRPr sz="3200">
                <a:solidFill>
                  <a:schemeClr val="tx1"/>
                </a:solidFill>
                <a:latin typeface="Arial" charset="0"/>
              </a:defRPr>
            </a:lvl1pPr>
            <a:lvl2pPr marL="742950" indent="-285750">
              <a:spcBef>
                <a:spcPct val="20000"/>
              </a:spcBef>
              <a:buClr>
                <a:schemeClr val="tx2"/>
              </a:buClr>
              <a:buSzPct val="50000"/>
              <a:buFont typeface="Wingdings" pitchFamily="2" charset="2"/>
              <a:buChar char="l"/>
              <a:defRPr sz="2800">
                <a:solidFill>
                  <a:schemeClr val="tx1"/>
                </a:solidFill>
                <a:latin typeface="Arial" charset="0"/>
              </a:defRPr>
            </a:lvl2pPr>
            <a:lvl3pPr marL="1143000" indent="-228600">
              <a:spcBef>
                <a:spcPct val="20000"/>
              </a:spcBef>
              <a:buClr>
                <a:schemeClr val="accent2"/>
              </a:buClr>
              <a:buChar char="•"/>
              <a:defRPr sz="2400">
                <a:solidFill>
                  <a:schemeClr val="tx1"/>
                </a:solidFill>
                <a:latin typeface="Arial" charset="0"/>
              </a:defRPr>
            </a:lvl3pPr>
            <a:lvl4pPr marL="1600200" indent="-228600">
              <a:spcBef>
                <a:spcPct val="20000"/>
              </a:spcBef>
              <a:buClr>
                <a:schemeClr val="folHlink"/>
              </a:buClr>
              <a:buSzPct val="50000"/>
              <a:buFont typeface="Wingdings" pitchFamily="2" charset="2"/>
              <a:buChar char="l"/>
              <a:defRPr sz="2000">
                <a:solidFill>
                  <a:schemeClr val="tx1"/>
                </a:solidFill>
                <a:latin typeface="Arial" charset="0"/>
              </a:defRPr>
            </a:lvl4pPr>
            <a:lvl5pPr marL="2057400" indent="-228600">
              <a:spcBef>
                <a:spcPct val="20000"/>
              </a:spcBef>
              <a:buClr>
                <a:schemeClr val="hlink"/>
              </a:buClr>
              <a:buChar char="•"/>
              <a:defRPr sz="2000">
                <a:solidFill>
                  <a:schemeClr val="tx1"/>
                </a:solidFill>
                <a:latin typeface="Arial" charset="0"/>
              </a:defRPr>
            </a:lvl5pPr>
            <a:lvl6pPr marL="2514600" indent="-228600" eaLnBrk="0" fontAlgn="base" hangingPunct="0">
              <a:spcBef>
                <a:spcPct val="20000"/>
              </a:spcBef>
              <a:spcAft>
                <a:spcPct val="0"/>
              </a:spcAft>
              <a:buClr>
                <a:schemeClr val="hlink"/>
              </a:buClr>
              <a:buChar char="•"/>
              <a:defRPr sz="2000">
                <a:solidFill>
                  <a:schemeClr val="tx1"/>
                </a:solidFill>
                <a:latin typeface="Arial" charset="0"/>
              </a:defRPr>
            </a:lvl6pPr>
            <a:lvl7pPr marL="2971800" indent="-228600" eaLnBrk="0" fontAlgn="base" hangingPunct="0">
              <a:spcBef>
                <a:spcPct val="20000"/>
              </a:spcBef>
              <a:spcAft>
                <a:spcPct val="0"/>
              </a:spcAft>
              <a:buClr>
                <a:schemeClr val="hlink"/>
              </a:buClr>
              <a:buChar char="•"/>
              <a:defRPr sz="2000">
                <a:solidFill>
                  <a:schemeClr val="tx1"/>
                </a:solidFill>
                <a:latin typeface="Arial" charset="0"/>
              </a:defRPr>
            </a:lvl7pPr>
            <a:lvl8pPr marL="3429000" indent="-228600" eaLnBrk="0" fontAlgn="base" hangingPunct="0">
              <a:spcBef>
                <a:spcPct val="20000"/>
              </a:spcBef>
              <a:spcAft>
                <a:spcPct val="0"/>
              </a:spcAft>
              <a:buClr>
                <a:schemeClr val="hlink"/>
              </a:buClr>
              <a:buChar char="•"/>
              <a:defRPr sz="2000">
                <a:solidFill>
                  <a:schemeClr val="tx1"/>
                </a:solidFill>
                <a:latin typeface="Arial" charset="0"/>
              </a:defRPr>
            </a:lvl8pPr>
            <a:lvl9pPr marL="3886200" indent="-228600" eaLnBrk="0" fontAlgn="base" hangingPunct="0">
              <a:spcBef>
                <a:spcPct val="20000"/>
              </a:spcBef>
              <a:spcAft>
                <a:spcPct val="0"/>
              </a:spcAft>
              <a:buClr>
                <a:schemeClr val="hlink"/>
              </a:buClr>
              <a:buChar char="•"/>
              <a:defRPr sz="2000">
                <a:solidFill>
                  <a:schemeClr val="tx1"/>
                </a:solidFill>
                <a:latin typeface="Arial" charset="0"/>
              </a:defRPr>
            </a:lvl9pPr>
          </a:lstStyle>
          <a:p>
            <a:pPr>
              <a:spcBef>
                <a:spcPct val="50000"/>
              </a:spcBef>
              <a:buClrTx/>
              <a:buSzTx/>
              <a:buFontTx/>
              <a:buNone/>
            </a:pPr>
            <a:r>
              <a:rPr lang="en-US" altLang="en-US" sz="2000" b="1" dirty="0"/>
              <a:t>  Biology</a:t>
            </a:r>
          </a:p>
        </p:txBody>
      </p:sp>
      <p:sp>
        <p:nvSpPr>
          <p:cNvPr id="17414" name="Text Box 5"/>
          <p:cNvSpPr txBox="1">
            <a:spLocks noChangeArrowheads="1"/>
          </p:cNvSpPr>
          <p:nvPr/>
        </p:nvSpPr>
        <p:spPr bwMode="auto">
          <a:xfrm>
            <a:off x="3429000" y="1600200"/>
            <a:ext cx="2286000" cy="9540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lr>
                <a:schemeClr val="hlink"/>
              </a:buClr>
              <a:buSzPct val="80000"/>
              <a:buFont typeface="Wingdings" pitchFamily="2" charset="2"/>
              <a:buChar char="Ø"/>
              <a:defRPr sz="3200">
                <a:solidFill>
                  <a:schemeClr val="tx1"/>
                </a:solidFill>
                <a:latin typeface="Arial" charset="0"/>
              </a:defRPr>
            </a:lvl1pPr>
            <a:lvl2pPr marL="742950" indent="-285750">
              <a:spcBef>
                <a:spcPct val="20000"/>
              </a:spcBef>
              <a:buClr>
                <a:schemeClr val="tx2"/>
              </a:buClr>
              <a:buSzPct val="50000"/>
              <a:buFont typeface="Wingdings" pitchFamily="2" charset="2"/>
              <a:buChar char="l"/>
              <a:defRPr sz="2800">
                <a:solidFill>
                  <a:schemeClr val="tx1"/>
                </a:solidFill>
                <a:latin typeface="Arial" charset="0"/>
              </a:defRPr>
            </a:lvl2pPr>
            <a:lvl3pPr marL="1143000" indent="-228600">
              <a:spcBef>
                <a:spcPct val="20000"/>
              </a:spcBef>
              <a:buClr>
                <a:schemeClr val="accent2"/>
              </a:buClr>
              <a:buChar char="•"/>
              <a:defRPr sz="2400">
                <a:solidFill>
                  <a:schemeClr val="tx1"/>
                </a:solidFill>
                <a:latin typeface="Arial" charset="0"/>
              </a:defRPr>
            </a:lvl3pPr>
            <a:lvl4pPr marL="1600200" indent="-228600">
              <a:spcBef>
                <a:spcPct val="20000"/>
              </a:spcBef>
              <a:buClr>
                <a:schemeClr val="folHlink"/>
              </a:buClr>
              <a:buSzPct val="50000"/>
              <a:buFont typeface="Wingdings" pitchFamily="2" charset="2"/>
              <a:buChar char="l"/>
              <a:defRPr sz="2000">
                <a:solidFill>
                  <a:schemeClr val="tx1"/>
                </a:solidFill>
                <a:latin typeface="Arial" charset="0"/>
              </a:defRPr>
            </a:lvl4pPr>
            <a:lvl5pPr marL="2057400" indent="-228600">
              <a:spcBef>
                <a:spcPct val="20000"/>
              </a:spcBef>
              <a:buClr>
                <a:schemeClr val="hlink"/>
              </a:buClr>
              <a:buChar char="•"/>
              <a:defRPr sz="2000">
                <a:solidFill>
                  <a:schemeClr val="tx1"/>
                </a:solidFill>
                <a:latin typeface="Arial" charset="0"/>
              </a:defRPr>
            </a:lvl5pPr>
            <a:lvl6pPr marL="2514600" indent="-228600" eaLnBrk="0" fontAlgn="base" hangingPunct="0">
              <a:spcBef>
                <a:spcPct val="20000"/>
              </a:spcBef>
              <a:spcAft>
                <a:spcPct val="0"/>
              </a:spcAft>
              <a:buClr>
                <a:schemeClr val="hlink"/>
              </a:buClr>
              <a:buChar char="•"/>
              <a:defRPr sz="2000">
                <a:solidFill>
                  <a:schemeClr val="tx1"/>
                </a:solidFill>
                <a:latin typeface="Arial" charset="0"/>
              </a:defRPr>
            </a:lvl6pPr>
            <a:lvl7pPr marL="2971800" indent="-228600" eaLnBrk="0" fontAlgn="base" hangingPunct="0">
              <a:spcBef>
                <a:spcPct val="20000"/>
              </a:spcBef>
              <a:spcAft>
                <a:spcPct val="0"/>
              </a:spcAft>
              <a:buClr>
                <a:schemeClr val="hlink"/>
              </a:buClr>
              <a:buChar char="•"/>
              <a:defRPr sz="2000">
                <a:solidFill>
                  <a:schemeClr val="tx1"/>
                </a:solidFill>
                <a:latin typeface="Arial" charset="0"/>
              </a:defRPr>
            </a:lvl7pPr>
            <a:lvl8pPr marL="3429000" indent="-228600" eaLnBrk="0" fontAlgn="base" hangingPunct="0">
              <a:spcBef>
                <a:spcPct val="20000"/>
              </a:spcBef>
              <a:spcAft>
                <a:spcPct val="0"/>
              </a:spcAft>
              <a:buClr>
                <a:schemeClr val="hlink"/>
              </a:buClr>
              <a:buChar char="•"/>
              <a:defRPr sz="2000">
                <a:solidFill>
                  <a:schemeClr val="tx1"/>
                </a:solidFill>
                <a:latin typeface="Arial" charset="0"/>
              </a:defRPr>
            </a:lvl8pPr>
            <a:lvl9pPr marL="3886200" indent="-228600" eaLnBrk="0" fontAlgn="base" hangingPunct="0">
              <a:spcBef>
                <a:spcPct val="20000"/>
              </a:spcBef>
              <a:spcAft>
                <a:spcPct val="0"/>
              </a:spcAft>
              <a:buClr>
                <a:schemeClr val="hlink"/>
              </a:buClr>
              <a:buChar char="•"/>
              <a:defRPr sz="2000">
                <a:solidFill>
                  <a:schemeClr val="tx1"/>
                </a:solidFill>
                <a:latin typeface="Arial" charset="0"/>
              </a:defRPr>
            </a:lvl9pPr>
          </a:lstStyle>
          <a:p>
            <a:pPr>
              <a:spcBef>
                <a:spcPct val="50000"/>
              </a:spcBef>
              <a:buClrTx/>
              <a:buSzTx/>
              <a:buFontTx/>
              <a:buNone/>
            </a:pPr>
            <a:r>
              <a:rPr lang="en-US" altLang="en-US" sz="2400" b="1" dirty="0">
                <a:solidFill>
                  <a:srgbClr val="000000"/>
                </a:solidFill>
              </a:rPr>
              <a:t>         </a:t>
            </a:r>
            <a:r>
              <a:rPr lang="en-US" altLang="en-US" b="1" dirty="0"/>
              <a:t>Hydrology</a:t>
            </a:r>
          </a:p>
        </p:txBody>
      </p:sp>
      <p:sp>
        <p:nvSpPr>
          <p:cNvPr id="17415" name="Text Box 6"/>
          <p:cNvSpPr txBox="1">
            <a:spLocks noChangeArrowheads="1"/>
          </p:cNvSpPr>
          <p:nvPr/>
        </p:nvSpPr>
        <p:spPr bwMode="auto">
          <a:xfrm>
            <a:off x="685800" y="4248150"/>
            <a:ext cx="2209800"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lr>
                <a:schemeClr val="hlink"/>
              </a:buClr>
              <a:buSzPct val="80000"/>
              <a:buFont typeface="Wingdings" pitchFamily="2" charset="2"/>
              <a:buChar char="Ø"/>
              <a:defRPr sz="3200">
                <a:solidFill>
                  <a:schemeClr val="tx1"/>
                </a:solidFill>
                <a:latin typeface="Arial" charset="0"/>
              </a:defRPr>
            </a:lvl1pPr>
            <a:lvl2pPr marL="742950" indent="-285750">
              <a:spcBef>
                <a:spcPct val="20000"/>
              </a:spcBef>
              <a:buClr>
                <a:schemeClr val="tx2"/>
              </a:buClr>
              <a:buSzPct val="50000"/>
              <a:buFont typeface="Wingdings" pitchFamily="2" charset="2"/>
              <a:buChar char="l"/>
              <a:defRPr sz="2800">
                <a:solidFill>
                  <a:schemeClr val="tx1"/>
                </a:solidFill>
                <a:latin typeface="Arial" charset="0"/>
              </a:defRPr>
            </a:lvl2pPr>
            <a:lvl3pPr marL="1143000" indent="-228600">
              <a:spcBef>
                <a:spcPct val="20000"/>
              </a:spcBef>
              <a:buClr>
                <a:schemeClr val="accent2"/>
              </a:buClr>
              <a:buChar char="•"/>
              <a:defRPr sz="2400">
                <a:solidFill>
                  <a:schemeClr val="tx1"/>
                </a:solidFill>
                <a:latin typeface="Arial" charset="0"/>
              </a:defRPr>
            </a:lvl3pPr>
            <a:lvl4pPr marL="1600200" indent="-228600">
              <a:spcBef>
                <a:spcPct val="20000"/>
              </a:spcBef>
              <a:buClr>
                <a:schemeClr val="folHlink"/>
              </a:buClr>
              <a:buSzPct val="50000"/>
              <a:buFont typeface="Wingdings" pitchFamily="2" charset="2"/>
              <a:buChar char="l"/>
              <a:defRPr sz="2000">
                <a:solidFill>
                  <a:schemeClr val="tx1"/>
                </a:solidFill>
                <a:latin typeface="Arial" charset="0"/>
              </a:defRPr>
            </a:lvl4pPr>
            <a:lvl5pPr marL="2057400" indent="-228600">
              <a:spcBef>
                <a:spcPct val="20000"/>
              </a:spcBef>
              <a:buClr>
                <a:schemeClr val="hlink"/>
              </a:buClr>
              <a:buChar char="•"/>
              <a:defRPr sz="2000">
                <a:solidFill>
                  <a:schemeClr val="tx1"/>
                </a:solidFill>
                <a:latin typeface="Arial" charset="0"/>
              </a:defRPr>
            </a:lvl5pPr>
            <a:lvl6pPr marL="2514600" indent="-228600" eaLnBrk="0" fontAlgn="base" hangingPunct="0">
              <a:spcBef>
                <a:spcPct val="20000"/>
              </a:spcBef>
              <a:spcAft>
                <a:spcPct val="0"/>
              </a:spcAft>
              <a:buClr>
                <a:schemeClr val="hlink"/>
              </a:buClr>
              <a:buChar char="•"/>
              <a:defRPr sz="2000">
                <a:solidFill>
                  <a:schemeClr val="tx1"/>
                </a:solidFill>
                <a:latin typeface="Arial" charset="0"/>
              </a:defRPr>
            </a:lvl6pPr>
            <a:lvl7pPr marL="2971800" indent="-228600" eaLnBrk="0" fontAlgn="base" hangingPunct="0">
              <a:spcBef>
                <a:spcPct val="20000"/>
              </a:spcBef>
              <a:spcAft>
                <a:spcPct val="0"/>
              </a:spcAft>
              <a:buClr>
                <a:schemeClr val="hlink"/>
              </a:buClr>
              <a:buChar char="•"/>
              <a:defRPr sz="2000">
                <a:solidFill>
                  <a:schemeClr val="tx1"/>
                </a:solidFill>
                <a:latin typeface="Arial" charset="0"/>
              </a:defRPr>
            </a:lvl7pPr>
            <a:lvl8pPr marL="3429000" indent="-228600" eaLnBrk="0" fontAlgn="base" hangingPunct="0">
              <a:spcBef>
                <a:spcPct val="20000"/>
              </a:spcBef>
              <a:spcAft>
                <a:spcPct val="0"/>
              </a:spcAft>
              <a:buClr>
                <a:schemeClr val="hlink"/>
              </a:buClr>
              <a:buChar char="•"/>
              <a:defRPr sz="2000">
                <a:solidFill>
                  <a:schemeClr val="tx1"/>
                </a:solidFill>
                <a:latin typeface="Arial" charset="0"/>
              </a:defRPr>
            </a:lvl8pPr>
            <a:lvl9pPr marL="3886200" indent="-228600" eaLnBrk="0" fontAlgn="base" hangingPunct="0">
              <a:spcBef>
                <a:spcPct val="20000"/>
              </a:spcBef>
              <a:spcAft>
                <a:spcPct val="0"/>
              </a:spcAft>
              <a:buClr>
                <a:schemeClr val="hlink"/>
              </a:buClr>
              <a:buChar char="•"/>
              <a:defRPr sz="2000">
                <a:solidFill>
                  <a:schemeClr val="tx1"/>
                </a:solidFill>
                <a:latin typeface="Arial" charset="0"/>
              </a:defRPr>
            </a:lvl9pPr>
          </a:lstStyle>
          <a:p>
            <a:pPr>
              <a:spcBef>
                <a:spcPct val="50000"/>
              </a:spcBef>
              <a:buClrTx/>
              <a:buSzTx/>
              <a:buFontTx/>
              <a:buNone/>
            </a:pPr>
            <a:r>
              <a:rPr lang="en-US" altLang="en-US" sz="2000" b="1" dirty="0">
                <a:solidFill>
                  <a:srgbClr val="000000"/>
                </a:solidFill>
              </a:rPr>
              <a:t>     </a:t>
            </a:r>
            <a:r>
              <a:rPr lang="en-US" altLang="en-US" sz="2000" b="1" dirty="0"/>
              <a:t>Connectivity</a:t>
            </a:r>
          </a:p>
        </p:txBody>
      </p:sp>
      <p:sp>
        <p:nvSpPr>
          <p:cNvPr id="17416" name="Text Box 7"/>
          <p:cNvSpPr txBox="1">
            <a:spLocks noChangeArrowheads="1"/>
          </p:cNvSpPr>
          <p:nvPr/>
        </p:nvSpPr>
        <p:spPr bwMode="auto">
          <a:xfrm>
            <a:off x="6324600" y="4248150"/>
            <a:ext cx="2286000"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lr>
                <a:schemeClr val="hlink"/>
              </a:buClr>
              <a:buSzPct val="80000"/>
              <a:buFont typeface="Wingdings" pitchFamily="2" charset="2"/>
              <a:buChar char="Ø"/>
              <a:defRPr sz="3200">
                <a:solidFill>
                  <a:schemeClr val="tx1"/>
                </a:solidFill>
                <a:latin typeface="Arial" charset="0"/>
              </a:defRPr>
            </a:lvl1pPr>
            <a:lvl2pPr marL="742950" indent="-285750">
              <a:spcBef>
                <a:spcPct val="20000"/>
              </a:spcBef>
              <a:buClr>
                <a:schemeClr val="tx2"/>
              </a:buClr>
              <a:buSzPct val="50000"/>
              <a:buFont typeface="Wingdings" pitchFamily="2" charset="2"/>
              <a:buChar char="l"/>
              <a:defRPr sz="2800">
                <a:solidFill>
                  <a:schemeClr val="tx1"/>
                </a:solidFill>
                <a:latin typeface="Arial" charset="0"/>
              </a:defRPr>
            </a:lvl2pPr>
            <a:lvl3pPr marL="1143000" indent="-228600">
              <a:spcBef>
                <a:spcPct val="20000"/>
              </a:spcBef>
              <a:buClr>
                <a:schemeClr val="accent2"/>
              </a:buClr>
              <a:buChar char="•"/>
              <a:defRPr sz="2400">
                <a:solidFill>
                  <a:schemeClr val="tx1"/>
                </a:solidFill>
                <a:latin typeface="Arial" charset="0"/>
              </a:defRPr>
            </a:lvl3pPr>
            <a:lvl4pPr marL="1600200" indent="-228600">
              <a:spcBef>
                <a:spcPct val="20000"/>
              </a:spcBef>
              <a:buClr>
                <a:schemeClr val="folHlink"/>
              </a:buClr>
              <a:buSzPct val="50000"/>
              <a:buFont typeface="Wingdings" pitchFamily="2" charset="2"/>
              <a:buChar char="l"/>
              <a:defRPr sz="2000">
                <a:solidFill>
                  <a:schemeClr val="tx1"/>
                </a:solidFill>
                <a:latin typeface="Arial" charset="0"/>
              </a:defRPr>
            </a:lvl4pPr>
            <a:lvl5pPr marL="2057400" indent="-228600">
              <a:spcBef>
                <a:spcPct val="20000"/>
              </a:spcBef>
              <a:buClr>
                <a:schemeClr val="hlink"/>
              </a:buClr>
              <a:buChar char="•"/>
              <a:defRPr sz="2000">
                <a:solidFill>
                  <a:schemeClr val="tx1"/>
                </a:solidFill>
                <a:latin typeface="Arial" charset="0"/>
              </a:defRPr>
            </a:lvl5pPr>
            <a:lvl6pPr marL="2514600" indent="-228600" eaLnBrk="0" fontAlgn="base" hangingPunct="0">
              <a:spcBef>
                <a:spcPct val="20000"/>
              </a:spcBef>
              <a:spcAft>
                <a:spcPct val="0"/>
              </a:spcAft>
              <a:buClr>
                <a:schemeClr val="hlink"/>
              </a:buClr>
              <a:buChar char="•"/>
              <a:defRPr sz="2000">
                <a:solidFill>
                  <a:schemeClr val="tx1"/>
                </a:solidFill>
                <a:latin typeface="Arial" charset="0"/>
              </a:defRPr>
            </a:lvl6pPr>
            <a:lvl7pPr marL="2971800" indent="-228600" eaLnBrk="0" fontAlgn="base" hangingPunct="0">
              <a:spcBef>
                <a:spcPct val="20000"/>
              </a:spcBef>
              <a:spcAft>
                <a:spcPct val="0"/>
              </a:spcAft>
              <a:buClr>
                <a:schemeClr val="hlink"/>
              </a:buClr>
              <a:buChar char="•"/>
              <a:defRPr sz="2000">
                <a:solidFill>
                  <a:schemeClr val="tx1"/>
                </a:solidFill>
                <a:latin typeface="Arial" charset="0"/>
              </a:defRPr>
            </a:lvl7pPr>
            <a:lvl8pPr marL="3429000" indent="-228600" eaLnBrk="0" fontAlgn="base" hangingPunct="0">
              <a:spcBef>
                <a:spcPct val="20000"/>
              </a:spcBef>
              <a:spcAft>
                <a:spcPct val="0"/>
              </a:spcAft>
              <a:buClr>
                <a:schemeClr val="hlink"/>
              </a:buClr>
              <a:buChar char="•"/>
              <a:defRPr sz="2000">
                <a:solidFill>
                  <a:schemeClr val="tx1"/>
                </a:solidFill>
                <a:latin typeface="Arial" charset="0"/>
              </a:defRPr>
            </a:lvl8pPr>
            <a:lvl9pPr marL="3886200" indent="-228600" eaLnBrk="0" fontAlgn="base" hangingPunct="0">
              <a:spcBef>
                <a:spcPct val="20000"/>
              </a:spcBef>
              <a:spcAft>
                <a:spcPct val="0"/>
              </a:spcAft>
              <a:buClr>
                <a:schemeClr val="hlink"/>
              </a:buClr>
              <a:buChar char="•"/>
              <a:defRPr sz="2000">
                <a:solidFill>
                  <a:schemeClr val="tx1"/>
                </a:solidFill>
                <a:latin typeface="Arial" charset="0"/>
              </a:defRPr>
            </a:lvl9pPr>
          </a:lstStyle>
          <a:p>
            <a:pPr>
              <a:spcBef>
                <a:spcPct val="50000"/>
              </a:spcBef>
              <a:buClrTx/>
              <a:buSzTx/>
              <a:buFontTx/>
              <a:buNone/>
            </a:pPr>
            <a:r>
              <a:rPr lang="en-US" altLang="en-US" sz="2000" b="1" dirty="0">
                <a:solidFill>
                  <a:srgbClr val="000000"/>
                </a:solidFill>
              </a:rPr>
              <a:t>   </a:t>
            </a:r>
            <a:r>
              <a:rPr lang="en-US" altLang="en-US" sz="2000" b="1" dirty="0"/>
              <a:t>Water</a:t>
            </a:r>
            <a:r>
              <a:rPr lang="en-US" altLang="en-US" sz="2000" dirty="0"/>
              <a:t> </a:t>
            </a:r>
            <a:r>
              <a:rPr lang="en-US" altLang="en-US" sz="2000" b="1" dirty="0"/>
              <a:t>Quality</a:t>
            </a:r>
          </a:p>
        </p:txBody>
      </p:sp>
      <p:pic>
        <p:nvPicPr>
          <p:cNvPr id="17417" name="Picture 9" descr="C:\ My Files 2\Powerpoint\IFC - Book\From Tom\Pict's &amp; Fig's\Texas\double mtn brazos.jpg"/>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457200" y="1066800"/>
            <a:ext cx="2806700" cy="1981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7418" name="Rectangle 10"/>
          <p:cNvSpPr>
            <a:spLocks noChangeArrowheads="1"/>
          </p:cNvSpPr>
          <p:nvPr/>
        </p:nvSpPr>
        <p:spPr bwMode="auto">
          <a:xfrm>
            <a:off x="3319463" y="2886075"/>
            <a:ext cx="9144000" cy="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lr>
                <a:schemeClr val="hlink"/>
              </a:buClr>
              <a:buSzPct val="80000"/>
              <a:buFont typeface="Wingdings" pitchFamily="2" charset="2"/>
              <a:buChar char="Ø"/>
              <a:defRPr sz="3200">
                <a:solidFill>
                  <a:schemeClr val="tx1"/>
                </a:solidFill>
                <a:latin typeface="Arial" charset="0"/>
              </a:defRPr>
            </a:lvl1pPr>
            <a:lvl2pPr marL="742950" indent="-285750">
              <a:spcBef>
                <a:spcPct val="20000"/>
              </a:spcBef>
              <a:buClr>
                <a:schemeClr val="tx2"/>
              </a:buClr>
              <a:buSzPct val="50000"/>
              <a:buFont typeface="Wingdings" pitchFamily="2" charset="2"/>
              <a:buChar char="l"/>
              <a:defRPr sz="2800">
                <a:solidFill>
                  <a:schemeClr val="tx1"/>
                </a:solidFill>
                <a:latin typeface="Arial" charset="0"/>
              </a:defRPr>
            </a:lvl2pPr>
            <a:lvl3pPr marL="1143000" indent="-228600">
              <a:spcBef>
                <a:spcPct val="20000"/>
              </a:spcBef>
              <a:buClr>
                <a:schemeClr val="accent2"/>
              </a:buClr>
              <a:buChar char="•"/>
              <a:defRPr sz="2400">
                <a:solidFill>
                  <a:schemeClr val="tx1"/>
                </a:solidFill>
                <a:latin typeface="Arial" charset="0"/>
              </a:defRPr>
            </a:lvl3pPr>
            <a:lvl4pPr marL="1600200" indent="-228600">
              <a:spcBef>
                <a:spcPct val="20000"/>
              </a:spcBef>
              <a:buClr>
                <a:schemeClr val="folHlink"/>
              </a:buClr>
              <a:buSzPct val="50000"/>
              <a:buFont typeface="Wingdings" pitchFamily="2" charset="2"/>
              <a:buChar char="l"/>
              <a:defRPr sz="2000">
                <a:solidFill>
                  <a:schemeClr val="tx1"/>
                </a:solidFill>
                <a:latin typeface="Arial" charset="0"/>
              </a:defRPr>
            </a:lvl4pPr>
            <a:lvl5pPr marL="2057400" indent="-228600">
              <a:spcBef>
                <a:spcPct val="20000"/>
              </a:spcBef>
              <a:buClr>
                <a:schemeClr val="hlink"/>
              </a:buClr>
              <a:buChar char="•"/>
              <a:defRPr sz="2000">
                <a:solidFill>
                  <a:schemeClr val="tx1"/>
                </a:solidFill>
                <a:latin typeface="Arial" charset="0"/>
              </a:defRPr>
            </a:lvl5pPr>
            <a:lvl6pPr marL="2514600" indent="-228600" eaLnBrk="0" fontAlgn="base" hangingPunct="0">
              <a:spcBef>
                <a:spcPct val="20000"/>
              </a:spcBef>
              <a:spcAft>
                <a:spcPct val="0"/>
              </a:spcAft>
              <a:buClr>
                <a:schemeClr val="hlink"/>
              </a:buClr>
              <a:buChar char="•"/>
              <a:defRPr sz="2000">
                <a:solidFill>
                  <a:schemeClr val="tx1"/>
                </a:solidFill>
                <a:latin typeface="Arial" charset="0"/>
              </a:defRPr>
            </a:lvl6pPr>
            <a:lvl7pPr marL="2971800" indent="-228600" eaLnBrk="0" fontAlgn="base" hangingPunct="0">
              <a:spcBef>
                <a:spcPct val="20000"/>
              </a:spcBef>
              <a:spcAft>
                <a:spcPct val="0"/>
              </a:spcAft>
              <a:buClr>
                <a:schemeClr val="hlink"/>
              </a:buClr>
              <a:buChar char="•"/>
              <a:defRPr sz="2000">
                <a:solidFill>
                  <a:schemeClr val="tx1"/>
                </a:solidFill>
                <a:latin typeface="Arial" charset="0"/>
              </a:defRPr>
            </a:lvl7pPr>
            <a:lvl8pPr marL="3429000" indent="-228600" eaLnBrk="0" fontAlgn="base" hangingPunct="0">
              <a:spcBef>
                <a:spcPct val="20000"/>
              </a:spcBef>
              <a:spcAft>
                <a:spcPct val="0"/>
              </a:spcAft>
              <a:buClr>
                <a:schemeClr val="hlink"/>
              </a:buClr>
              <a:buChar char="•"/>
              <a:defRPr sz="2000">
                <a:solidFill>
                  <a:schemeClr val="tx1"/>
                </a:solidFill>
                <a:latin typeface="Arial" charset="0"/>
              </a:defRPr>
            </a:lvl8pPr>
            <a:lvl9pPr marL="3886200" indent="-228600" eaLnBrk="0" fontAlgn="base" hangingPunct="0">
              <a:spcBef>
                <a:spcPct val="20000"/>
              </a:spcBef>
              <a:spcAft>
                <a:spcPct val="0"/>
              </a:spcAft>
              <a:buClr>
                <a:schemeClr val="hlink"/>
              </a:buClr>
              <a:buChar char="•"/>
              <a:defRPr sz="2000">
                <a:solidFill>
                  <a:schemeClr val="tx1"/>
                </a:solidFill>
                <a:latin typeface="Arial" charset="0"/>
              </a:defRPr>
            </a:lvl9pPr>
          </a:lstStyle>
          <a:p>
            <a:pPr>
              <a:spcBef>
                <a:spcPct val="0"/>
              </a:spcBef>
              <a:buClrTx/>
              <a:buSzTx/>
              <a:buFontTx/>
              <a:buNone/>
            </a:pPr>
            <a:endParaRPr lang="en-US" altLang="en-US" sz="1800" dirty="0">
              <a:solidFill>
                <a:srgbClr val="000000"/>
              </a:solidFill>
            </a:endParaRPr>
          </a:p>
        </p:txBody>
      </p:sp>
      <p:sp>
        <p:nvSpPr>
          <p:cNvPr id="17419" name="Line 12"/>
          <p:cNvSpPr>
            <a:spLocks noChangeShapeType="1"/>
          </p:cNvSpPr>
          <p:nvPr/>
        </p:nvSpPr>
        <p:spPr bwMode="auto">
          <a:xfrm>
            <a:off x="3352800" y="1371600"/>
            <a:ext cx="2286000" cy="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xmlns="">
                <a:noFill/>
              </a14:hiddenFill>
            </a:ext>
          </a:extLst>
        </p:spPr>
        <p:txBody>
          <a:bodyPr/>
          <a:lstStyle/>
          <a:p>
            <a:endParaRPr lang="en-US" dirty="0"/>
          </a:p>
        </p:txBody>
      </p:sp>
      <p:sp>
        <p:nvSpPr>
          <p:cNvPr id="17420" name="Line 13"/>
          <p:cNvSpPr>
            <a:spLocks noChangeShapeType="1"/>
          </p:cNvSpPr>
          <p:nvPr/>
        </p:nvSpPr>
        <p:spPr bwMode="auto">
          <a:xfrm>
            <a:off x="3657600" y="5562600"/>
            <a:ext cx="1981200" cy="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xmlns="">
                <a:noFill/>
              </a14:hiddenFill>
            </a:ext>
          </a:extLst>
        </p:spPr>
        <p:txBody>
          <a:bodyPr/>
          <a:lstStyle/>
          <a:p>
            <a:endParaRPr lang="en-US" dirty="0"/>
          </a:p>
        </p:txBody>
      </p:sp>
      <p:sp>
        <p:nvSpPr>
          <p:cNvPr id="17421" name="Line 14"/>
          <p:cNvSpPr>
            <a:spLocks noChangeShapeType="1"/>
          </p:cNvSpPr>
          <p:nvPr/>
        </p:nvSpPr>
        <p:spPr bwMode="auto">
          <a:xfrm flipH="1">
            <a:off x="7315200" y="3213100"/>
            <a:ext cx="0" cy="83820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xmlns="">
                <a:noFill/>
              </a14:hiddenFill>
            </a:ext>
          </a:extLst>
        </p:spPr>
        <p:txBody>
          <a:bodyPr/>
          <a:lstStyle/>
          <a:p>
            <a:endParaRPr lang="en-US" dirty="0"/>
          </a:p>
        </p:txBody>
      </p:sp>
      <p:sp>
        <p:nvSpPr>
          <p:cNvPr id="17422" name="Line 15"/>
          <p:cNvSpPr>
            <a:spLocks noChangeShapeType="1"/>
          </p:cNvSpPr>
          <p:nvPr/>
        </p:nvSpPr>
        <p:spPr bwMode="auto">
          <a:xfrm flipV="1">
            <a:off x="1568450" y="3209925"/>
            <a:ext cx="0" cy="838200"/>
          </a:xfrm>
          <a:prstGeom prst="line">
            <a:avLst/>
          </a:prstGeom>
          <a:noFill/>
          <a:ln w="12700">
            <a:solidFill>
              <a:schemeClr val="tx1"/>
            </a:solidFill>
            <a:round/>
            <a:headEnd type="triangle" w="med" len="med"/>
            <a:tailEnd type="triangle" w="med" len="med"/>
          </a:ln>
          <a:extLst>
            <a:ext uri="{909E8E84-426E-40DD-AFC4-6F175D3DCCD1}">
              <a14:hiddenFill xmlns:a14="http://schemas.microsoft.com/office/drawing/2010/main" xmlns="">
                <a:noFill/>
              </a14:hiddenFill>
            </a:ext>
          </a:extLst>
        </p:spPr>
        <p:txBody>
          <a:bodyPr/>
          <a:lstStyle/>
          <a:p>
            <a:endParaRPr lang="en-US" dirty="0"/>
          </a:p>
        </p:txBody>
      </p:sp>
      <p:sp>
        <p:nvSpPr>
          <p:cNvPr id="17423" name="Line 16"/>
          <p:cNvSpPr>
            <a:spLocks noChangeShapeType="1"/>
          </p:cNvSpPr>
          <p:nvPr/>
        </p:nvSpPr>
        <p:spPr bwMode="auto">
          <a:xfrm flipH="1" flipV="1">
            <a:off x="1600200" y="3200400"/>
            <a:ext cx="990600" cy="381000"/>
          </a:xfrm>
          <a:prstGeom prst="line">
            <a:avLst/>
          </a:prstGeom>
          <a:noFill/>
          <a:ln w="12700">
            <a:solidFill>
              <a:schemeClr val="tx1"/>
            </a:solidFill>
            <a:round/>
            <a:headEnd type="triangle" w="med" len="med"/>
            <a:tailEnd type="triangle" w="med" len="med"/>
          </a:ln>
          <a:extLst>
            <a:ext uri="{909E8E84-426E-40DD-AFC4-6F175D3DCCD1}">
              <a14:hiddenFill xmlns:a14="http://schemas.microsoft.com/office/drawing/2010/main" xmlns="">
                <a:noFill/>
              </a14:hiddenFill>
            </a:ext>
          </a:extLst>
        </p:spPr>
        <p:txBody>
          <a:bodyPr/>
          <a:lstStyle/>
          <a:p>
            <a:endParaRPr lang="en-US" dirty="0"/>
          </a:p>
        </p:txBody>
      </p:sp>
      <p:sp>
        <p:nvSpPr>
          <p:cNvPr id="17424" name="Line 17"/>
          <p:cNvSpPr>
            <a:spLocks noChangeShapeType="1"/>
          </p:cNvSpPr>
          <p:nvPr/>
        </p:nvSpPr>
        <p:spPr bwMode="auto">
          <a:xfrm flipH="1">
            <a:off x="1600200" y="3657600"/>
            <a:ext cx="990600" cy="381000"/>
          </a:xfrm>
          <a:prstGeom prst="line">
            <a:avLst/>
          </a:prstGeom>
          <a:noFill/>
          <a:ln w="12700">
            <a:solidFill>
              <a:schemeClr val="tx1"/>
            </a:solidFill>
            <a:round/>
            <a:headEnd type="triangle" w="med" len="med"/>
            <a:tailEnd type="triangle" w="med" len="med"/>
          </a:ln>
          <a:extLst>
            <a:ext uri="{909E8E84-426E-40DD-AFC4-6F175D3DCCD1}">
              <a14:hiddenFill xmlns:a14="http://schemas.microsoft.com/office/drawing/2010/main" xmlns="">
                <a:noFill/>
              </a14:hiddenFill>
            </a:ext>
          </a:extLst>
        </p:spPr>
        <p:txBody>
          <a:bodyPr/>
          <a:lstStyle/>
          <a:p>
            <a:endParaRPr lang="en-US" dirty="0"/>
          </a:p>
        </p:txBody>
      </p:sp>
      <p:sp>
        <p:nvSpPr>
          <p:cNvPr id="17425" name="Line 18"/>
          <p:cNvSpPr>
            <a:spLocks noChangeShapeType="1"/>
          </p:cNvSpPr>
          <p:nvPr/>
        </p:nvSpPr>
        <p:spPr bwMode="auto">
          <a:xfrm flipV="1">
            <a:off x="6362700" y="3276600"/>
            <a:ext cx="914400" cy="304800"/>
          </a:xfrm>
          <a:prstGeom prst="line">
            <a:avLst/>
          </a:prstGeom>
          <a:noFill/>
          <a:ln w="12700">
            <a:solidFill>
              <a:schemeClr val="tx1"/>
            </a:solidFill>
            <a:round/>
            <a:headEnd type="triangle" w="med" len="med"/>
            <a:tailEnd type="triangle" w="med" len="med"/>
          </a:ln>
          <a:extLst>
            <a:ext uri="{909E8E84-426E-40DD-AFC4-6F175D3DCCD1}">
              <a14:hiddenFill xmlns:a14="http://schemas.microsoft.com/office/drawing/2010/main" xmlns="">
                <a:noFill/>
              </a14:hiddenFill>
            </a:ext>
          </a:extLst>
        </p:spPr>
        <p:txBody>
          <a:bodyPr/>
          <a:lstStyle/>
          <a:p>
            <a:endParaRPr lang="en-US" dirty="0"/>
          </a:p>
        </p:txBody>
      </p:sp>
      <p:sp>
        <p:nvSpPr>
          <p:cNvPr id="17426" name="Line 19"/>
          <p:cNvSpPr>
            <a:spLocks noChangeShapeType="1"/>
          </p:cNvSpPr>
          <p:nvPr/>
        </p:nvSpPr>
        <p:spPr bwMode="auto">
          <a:xfrm>
            <a:off x="6400800" y="3619500"/>
            <a:ext cx="838200" cy="457200"/>
          </a:xfrm>
          <a:prstGeom prst="line">
            <a:avLst/>
          </a:prstGeom>
          <a:noFill/>
          <a:ln w="12700">
            <a:solidFill>
              <a:schemeClr val="tx1"/>
            </a:solidFill>
            <a:round/>
            <a:headEnd type="triangle" w="med" len="med"/>
            <a:tailEnd type="triangle" w="med" len="med"/>
          </a:ln>
          <a:extLst>
            <a:ext uri="{909E8E84-426E-40DD-AFC4-6F175D3DCCD1}">
              <a14:hiddenFill xmlns:a14="http://schemas.microsoft.com/office/drawing/2010/main" xmlns="">
                <a:noFill/>
              </a14:hiddenFill>
            </a:ext>
          </a:extLst>
        </p:spPr>
        <p:txBody>
          <a:bodyPr/>
          <a:lstStyle/>
          <a:p>
            <a:endParaRPr lang="en-US" dirty="0"/>
          </a:p>
        </p:txBody>
      </p:sp>
      <p:pic>
        <p:nvPicPr>
          <p:cNvPr id="17427" name="Picture 20" descr="hydrocyc"/>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457200" y="4619625"/>
            <a:ext cx="2806700" cy="2009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7429" name="TextBox 2"/>
          <p:cNvSpPr txBox="1">
            <a:spLocks noChangeArrowheads="1"/>
          </p:cNvSpPr>
          <p:nvPr/>
        </p:nvSpPr>
        <p:spPr bwMode="auto">
          <a:xfrm>
            <a:off x="4038600" y="2667000"/>
            <a:ext cx="184150"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Clr>
                <a:schemeClr val="hlink"/>
              </a:buClr>
              <a:buSzPct val="80000"/>
              <a:buFont typeface="Wingdings" pitchFamily="2" charset="2"/>
              <a:buChar char="Ø"/>
              <a:defRPr sz="3200">
                <a:solidFill>
                  <a:schemeClr val="tx1"/>
                </a:solidFill>
                <a:latin typeface="Arial" charset="0"/>
              </a:defRPr>
            </a:lvl1pPr>
            <a:lvl2pPr marL="742950" indent="-285750">
              <a:spcBef>
                <a:spcPct val="20000"/>
              </a:spcBef>
              <a:buClr>
                <a:schemeClr val="tx2"/>
              </a:buClr>
              <a:buSzPct val="50000"/>
              <a:buFont typeface="Wingdings" pitchFamily="2" charset="2"/>
              <a:buChar char="l"/>
              <a:defRPr sz="2800">
                <a:solidFill>
                  <a:schemeClr val="tx1"/>
                </a:solidFill>
                <a:latin typeface="Arial" charset="0"/>
              </a:defRPr>
            </a:lvl2pPr>
            <a:lvl3pPr marL="1143000" indent="-228600">
              <a:spcBef>
                <a:spcPct val="20000"/>
              </a:spcBef>
              <a:buClr>
                <a:schemeClr val="accent2"/>
              </a:buClr>
              <a:buChar char="•"/>
              <a:defRPr sz="2400">
                <a:solidFill>
                  <a:schemeClr val="tx1"/>
                </a:solidFill>
                <a:latin typeface="Arial" charset="0"/>
              </a:defRPr>
            </a:lvl3pPr>
            <a:lvl4pPr marL="1600200" indent="-228600">
              <a:spcBef>
                <a:spcPct val="20000"/>
              </a:spcBef>
              <a:buClr>
                <a:schemeClr val="folHlink"/>
              </a:buClr>
              <a:buSzPct val="50000"/>
              <a:buFont typeface="Wingdings" pitchFamily="2" charset="2"/>
              <a:buChar char="l"/>
              <a:defRPr sz="2000">
                <a:solidFill>
                  <a:schemeClr val="tx1"/>
                </a:solidFill>
                <a:latin typeface="Arial" charset="0"/>
              </a:defRPr>
            </a:lvl4pPr>
            <a:lvl5pPr marL="2057400" indent="-228600">
              <a:spcBef>
                <a:spcPct val="20000"/>
              </a:spcBef>
              <a:buClr>
                <a:schemeClr val="hlink"/>
              </a:buClr>
              <a:buChar char="•"/>
              <a:defRPr sz="2000">
                <a:solidFill>
                  <a:schemeClr val="tx1"/>
                </a:solidFill>
                <a:latin typeface="Arial" charset="0"/>
              </a:defRPr>
            </a:lvl5pPr>
            <a:lvl6pPr marL="2514600" indent="-228600" eaLnBrk="0" fontAlgn="base" hangingPunct="0">
              <a:spcBef>
                <a:spcPct val="20000"/>
              </a:spcBef>
              <a:spcAft>
                <a:spcPct val="0"/>
              </a:spcAft>
              <a:buClr>
                <a:schemeClr val="hlink"/>
              </a:buClr>
              <a:buChar char="•"/>
              <a:defRPr sz="2000">
                <a:solidFill>
                  <a:schemeClr val="tx1"/>
                </a:solidFill>
                <a:latin typeface="Arial" charset="0"/>
              </a:defRPr>
            </a:lvl6pPr>
            <a:lvl7pPr marL="2971800" indent="-228600" eaLnBrk="0" fontAlgn="base" hangingPunct="0">
              <a:spcBef>
                <a:spcPct val="20000"/>
              </a:spcBef>
              <a:spcAft>
                <a:spcPct val="0"/>
              </a:spcAft>
              <a:buClr>
                <a:schemeClr val="hlink"/>
              </a:buClr>
              <a:buChar char="•"/>
              <a:defRPr sz="2000">
                <a:solidFill>
                  <a:schemeClr val="tx1"/>
                </a:solidFill>
                <a:latin typeface="Arial" charset="0"/>
              </a:defRPr>
            </a:lvl7pPr>
            <a:lvl8pPr marL="3429000" indent="-228600" eaLnBrk="0" fontAlgn="base" hangingPunct="0">
              <a:spcBef>
                <a:spcPct val="20000"/>
              </a:spcBef>
              <a:spcAft>
                <a:spcPct val="0"/>
              </a:spcAft>
              <a:buClr>
                <a:schemeClr val="hlink"/>
              </a:buClr>
              <a:buChar char="•"/>
              <a:defRPr sz="2000">
                <a:solidFill>
                  <a:schemeClr val="tx1"/>
                </a:solidFill>
                <a:latin typeface="Arial" charset="0"/>
              </a:defRPr>
            </a:lvl8pPr>
            <a:lvl9pPr marL="3886200" indent="-228600" eaLnBrk="0" fontAlgn="base" hangingPunct="0">
              <a:spcBef>
                <a:spcPct val="20000"/>
              </a:spcBef>
              <a:spcAft>
                <a:spcPct val="0"/>
              </a:spcAft>
              <a:buClr>
                <a:schemeClr val="hlink"/>
              </a:buClr>
              <a:buChar char="•"/>
              <a:defRPr sz="2000">
                <a:solidFill>
                  <a:schemeClr val="tx1"/>
                </a:solidFill>
                <a:latin typeface="Arial" charset="0"/>
              </a:defRPr>
            </a:lvl9pPr>
          </a:lstStyle>
          <a:p>
            <a:pPr>
              <a:spcBef>
                <a:spcPct val="0"/>
              </a:spcBef>
              <a:buClrTx/>
              <a:buSzTx/>
              <a:buFontTx/>
              <a:buNone/>
            </a:pPr>
            <a:endParaRPr lang="en-US" altLang="en-US" sz="1800" dirty="0"/>
          </a:p>
        </p:txBody>
      </p:sp>
      <p:sp>
        <p:nvSpPr>
          <p:cNvPr id="17430" name="TextBox 3"/>
          <p:cNvSpPr txBox="1">
            <a:spLocks noChangeArrowheads="1"/>
          </p:cNvSpPr>
          <p:nvPr/>
        </p:nvSpPr>
        <p:spPr bwMode="auto">
          <a:xfrm>
            <a:off x="4038600" y="2667000"/>
            <a:ext cx="46038"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lr>
                <a:schemeClr val="hlink"/>
              </a:buClr>
              <a:buSzPct val="80000"/>
              <a:buFont typeface="Wingdings" pitchFamily="2" charset="2"/>
              <a:buChar char="Ø"/>
              <a:defRPr sz="3200">
                <a:solidFill>
                  <a:schemeClr val="tx1"/>
                </a:solidFill>
                <a:latin typeface="Arial" charset="0"/>
              </a:defRPr>
            </a:lvl1pPr>
            <a:lvl2pPr marL="742950" indent="-285750">
              <a:spcBef>
                <a:spcPct val="20000"/>
              </a:spcBef>
              <a:buClr>
                <a:schemeClr val="tx2"/>
              </a:buClr>
              <a:buSzPct val="50000"/>
              <a:buFont typeface="Wingdings" pitchFamily="2" charset="2"/>
              <a:buChar char="l"/>
              <a:defRPr sz="2800">
                <a:solidFill>
                  <a:schemeClr val="tx1"/>
                </a:solidFill>
                <a:latin typeface="Arial" charset="0"/>
              </a:defRPr>
            </a:lvl2pPr>
            <a:lvl3pPr marL="1143000" indent="-228600">
              <a:spcBef>
                <a:spcPct val="20000"/>
              </a:spcBef>
              <a:buClr>
                <a:schemeClr val="accent2"/>
              </a:buClr>
              <a:buChar char="•"/>
              <a:defRPr sz="2400">
                <a:solidFill>
                  <a:schemeClr val="tx1"/>
                </a:solidFill>
                <a:latin typeface="Arial" charset="0"/>
              </a:defRPr>
            </a:lvl3pPr>
            <a:lvl4pPr marL="1600200" indent="-228600">
              <a:spcBef>
                <a:spcPct val="20000"/>
              </a:spcBef>
              <a:buClr>
                <a:schemeClr val="folHlink"/>
              </a:buClr>
              <a:buSzPct val="50000"/>
              <a:buFont typeface="Wingdings" pitchFamily="2" charset="2"/>
              <a:buChar char="l"/>
              <a:defRPr sz="2000">
                <a:solidFill>
                  <a:schemeClr val="tx1"/>
                </a:solidFill>
                <a:latin typeface="Arial" charset="0"/>
              </a:defRPr>
            </a:lvl4pPr>
            <a:lvl5pPr marL="2057400" indent="-228600">
              <a:spcBef>
                <a:spcPct val="20000"/>
              </a:spcBef>
              <a:buClr>
                <a:schemeClr val="hlink"/>
              </a:buClr>
              <a:buChar char="•"/>
              <a:defRPr sz="2000">
                <a:solidFill>
                  <a:schemeClr val="tx1"/>
                </a:solidFill>
                <a:latin typeface="Arial" charset="0"/>
              </a:defRPr>
            </a:lvl5pPr>
            <a:lvl6pPr marL="2514600" indent="-228600" eaLnBrk="0" fontAlgn="base" hangingPunct="0">
              <a:spcBef>
                <a:spcPct val="20000"/>
              </a:spcBef>
              <a:spcAft>
                <a:spcPct val="0"/>
              </a:spcAft>
              <a:buClr>
                <a:schemeClr val="hlink"/>
              </a:buClr>
              <a:buChar char="•"/>
              <a:defRPr sz="2000">
                <a:solidFill>
                  <a:schemeClr val="tx1"/>
                </a:solidFill>
                <a:latin typeface="Arial" charset="0"/>
              </a:defRPr>
            </a:lvl6pPr>
            <a:lvl7pPr marL="2971800" indent="-228600" eaLnBrk="0" fontAlgn="base" hangingPunct="0">
              <a:spcBef>
                <a:spcPct val="20000"/>
              </a:spcBef>
              <a:spcAft>
                <a:spcPct val="0"/>
              </a:spcAft>
              <a:buClr>
                <a:schemeClr val="hlink"/>
              </a:buClr>
              <a:buChar char="•"/>
              <a:defRPr sz="2000">
                <a:solidFill>
                  <a:schemeClr val="tx1"/>
                </a:solidFill>
                <a:latin typeface="Arial" charset="0"/>
              </a:defRPr>
            </a:lvl7pPr>
            <a:lvl8pPr marL="3429000" indent="-228600" eaLnBrk="0" fontAlgn="base" hangingPunct="0">
              <a:spcBef>
                <a:spcPct val="20000"/>
              </a:spcBef>
              <a:spcAft>
                <a:spcPct val="0"/>
              </a:spcAft>
              <a:buClr>
                <a:schemeClr val="hlink"/>
              </a:buClr>
              <a:buChar char="•"/>
              <a:defRPr sz="2000">
                <a:solidFill>
                  <a:schemeClr val="tx1"/>
                </a:solidFill>
                <a:latin typeface="Arial" charset="0"/>
              </a:defRPr>
            </a:lvl8pPr>
            <a:lvl9pPr marL="3886200" indent="-228600" eaLnBrk="0" fontAlgn="base" hangingPunct="0">
              <a:spcBef>
                <a:spcPct val="20000"/>
              </a:spcBef>
              <a:spcAft>
                <a:spcPct val="0"/>
              </a:spcAft>
              <a:buClr>
                <a:schemeClr val="hlink"/>
              </a:buClr>
              <a:buChar char="•"/>
              <a:defRPr sz="2000">
                <a:solidFill>
                  <a:schemeClr val="tx1"/>
                </a:solidFill>
                <a:latin typeface="Arial" charset="0"/>
              </a:defRPr>
            </a:lvl9pPr>
          </a:lstStyle>
          <a:p>
            <a:pPr>
              <a:spcBef>
                <a:spcPct val="0"/>
              </a:spcBef>
              <a:buClrTx/>
              <a:buSzTx/>
              <a:buFontTx/>
              <a:buNone/>
            </a:pPr>
            <a:endParaRPr lang="en-US" altLang="en-US" sz="1800" dirty="0"/>
          </a:p>
        </p:txBody>
      </p:sp>
      <p:sp>
        <p:nvSpPr>
          <p:cNvPr id="17431" name="TextBox 5"/>
          <p:cNvSpPr txBox="1">
            <a:spLocks noChangeArrowheads="1"/>
          </p:cNvSpPr>
          <p:nvPr/>
        </p:nvSpPr>
        <p:spPr bwMode="auto">
          <a:xfrm>
            <a:off x="3713163" y="2514600"/>
            <a:ext cx="1752600"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lr>
                <a:schemeClr val="hlink"/>
              </a:buClr>
              <a:buSzPct val="80000"/>
              <a:buFont typeface="Wingdings" pitchFamily="2" charset="2"/>
              <a:buChar char="Ø"/>
              <a:defRPr sz="3200">
                <a:solidFill>
                  <a:schemeClr val="tx1"/>
                </a:solidFill>
                <a:latin typeface="Arial" charset="0"/>
              </a:defRPr>
            </a:lvl1pPr>
            <a:lvl2pPr marL="742950" indent="-285750">
              <a:spcBef>
                <a:spcPct val="20000"/>
              </a:spcBef>
              <a:buClr>
                <a:schemeClr val="tx2"/>
              </a:buClr>
              <a:buSzPct val="50000"/>
              <a:buFont typeface="Wingdings" pitchFamily="2" charset="2"/>
              <a:buChar char="l"/>
              <a:defRPr sz="2800">
                <a:solidFill>
                  <a:schemeClr val="tx1"/>
                </a:solidFill>
                <a:latin typeface="Arial" charset="0"/>
              </a:defRPr>
            </a:lvl2pPr>
            <a:lvl3pPr marL="1143000" indent="-228600">
              <a:spcBef>
                <a:spcPct val="20000"/>
              </a:spcBef>
              <a:buClr>
                <a:schemeClr val="accent2"/>
              </a:buClr>
              <a:buChar char="•"/>
              <a:defRPr sz="2400">
                <a:solidFill>
                  <a:schemeClr val="tx1"/>
                </a:solidFill>
                <a:latin typeface="Arial" charset="0"/>
              </a:defRPr>
            </a:lvl3pPr>
            <a:lvl4pPr marL="1600200" indent="-228600">
              <a:spcBef>
                <a:spcPct val="20000"/>
              </a:spcBef>
              <a:buClr>
                <a:schemeClr val="folHlink"/>
              </a:buClr>
              <a:buSzPct val="50000"/>
              <a:buFont typeface="Wingdings" pitchFamily="2" charset="2"/>
              <a:buChar char="l"/>
              <a:defRPr sz="2000">
                <a:solidFill>
                  <a:schemeClr val="tx1"/>
                </a:solidFill>
                <a:latin typeface="Arial" charset="0"/>
              </a:defRPr>
            </a:lvl4pPr>
            <a:lvl5pPr marL="2057400" indent="-228600">
              <a:spcBef>
                <a:spcPct val="20000"/>
              </a:spcBef>
              <a:buClr>
                <a:schemeClr val="hlink"/>
              </a:buClr>
              <a:buChar char="•"/>
              <a:defRPr sz="2000">
                <a:solidFill>
                  <a:schemeClr val="tx1"/>
                </a:solidFill>
                <a:latin typeface="Arial" charset="0"/>
              </a:defRPr>
            </a:lvl5pPr>
            <a:lvl6pPr marL="2514600" indent="-228600" eaLnBrk="0" fontAlgn="base" hangingPunct="0">
              <a:spcBef>
                <a:spcPct val="20000"/>
              </a:spcBef>
              <a:spcAft>
                <a:spcPct val="0"/>
              </a:spcAft>
              <a:buClr>
                <a:schemeClr val="hlink"/>
              </a:buClr>
              <a:buChar char="•"/>
              <a:defRPr sz="2000">
                <a:solidFill>
                  <a:schemeClr val="tx1"/>
                </a:solidFill>
                <a:latin typeface="Arial" charset="0"/>
              </a:defRPr>
            </a:lvl6pPr>
            <a:lvl7pPr marL="2971800" indent="-228600" eaLnBrk="0" fontAlgn="base" hangingPunct="0">
              <a:spcBef>
                <a:spcPct val="20000"/>
              </a:spcBef>
              <a:spcAft>
                <a:spcPct val="0"/>
              </a:spcAft>
              <a:buClr>
                <a:schemeClr val="hlink"/>
              </a:buClr>
              <a:buChar char="•"/>
              <a:defRPr sz="2000">
                <a:solidFill>
                  <a:schemeClr val="tx1"/>
                </a:solidFill>
                <a:latin typeface="Arial" charset="0"/>
              </a:defRPr>
            </a:lvl7pPr>
            <a:lvl8pPr marL="3429000" indent="-228600" eaLnBrk="0" fontAlgn="base" hangingPunct="0">
              <a:spcBef>
                <a:spcPct val="20000"/>
              </a:spcBef>
              <a:spcAft>
                <a:spcPct val="0"/>
              </a:spcAft>
              <a:buClr>
                <a:schemeClr val="hlink"/>
              </a:buClr>
              <a:buChar char="•"/>
              <a:defRPr sz="2000">
                <a:solidFill>
                  <a:schemeClr val="tx1"/>
                </a:solidFill>
                <a:latin typeface="Arial" charset="0"/>
              </a:defRPr>
            </a:lvl8pPr>
            <a:lvl9pPr marL="3886200" indent="-228600" eaLnBrk="0" fontAlgn="base" hangingPunct="0">
              <a:spcBef>
                <a:spcPct val="20000"/>
              </a:spcBef>
              <a:spcAft>
                <a:spcPct val="0"/>
              </a:spcAft>
              <a:buClr>
                <a:schemeClr val="hlink"/>
              </a:buClr>
              <a:buChar char="•"/>
              <a:defRPr sz="2000">
                <a:solidFill>
                  <a:schemeClr val="tx1"/>
                </a:solidFill>
                <a:latin typeface="Arial" charset="0"/>
              </a:defRPr>
            </a:lvl9pPr>
          </a:lstStyle>
          <a:p>
            <a:pPr>
              <a:spcBef>
                <a:spcPct val="0"/>
              </a:spcBef>
              <a:buClrTx/>
              <a:buSzTx/>
              <a:buFontTx/>
              <a:buNone/>
            </a:pPr>
            <a:endParaRPr lang="en-US" altLang="en-US" sz="1200" b="1" dirty="0">
              <a:solidFill>
                <a:srgbClr val="000000"/>
              </a:solidFill>
            </a:endParaRPr>
          </a:p>
          <a:p>
            <a:pPr>
              <a:spcBef>
                <a:spcPct val="0"/>
              </a:spcBef>
              <a:buClrTx/>
              <a:buSzTx/>
              <a:buFontTx/>
              <a:buNone/>
            </a:pPr>
            <a:r>
              <a:rPr lang="en-US" altLang="en-US" sz="1200" b="1" dirty="0">
                <a:solidFill>
                  <a:srgbClr val="000000"/>
                </a:solidFill>
              </a:rPr>
              <a:t> Flow/Water Levels</a:t>
            </a:r>
          </a:p>
        </p:txBody>
      </p:sp>
      <p:sp>
        <p:nvSpPr>
          <p:cNvPr id="17432" name="TextBox 6"/>
          <p:cNvSpPr txBox="1">
            <a:spLocks noChangeArrowheads="1"/>
          </p:cNvSpPr>
          <p:nvPr/>
        </p:nvSpPr>
        <p:spPr bwMode="auto">
          <a:xfrm>
            <a:off x="457200" y="200025"/>
            <a:ext cx="8001000" cy="4924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lr>
                <a:schemeClr val="hlink"/>
              </a:buClr>
              <a:buSzPct val="80000"/>
              <a:buFont typeface="Wingdings" pitchFamily="2" charset="2"/>
              <a:buChar char="Ø"/>
              <a:defRPr sz="3200">
                <a:solidFill>
                  <a:schemeClr val="tx1"/>
                </a:solidFill>
                <a:latin typeface="Arial" charset="0"/>
              </a:defRPr>
            </a:lvl1pPr>
            <a:lvl2pPr marL="742950" indent="-285750">
              <a:spcBef>
                <a:spcPct val="20000"/>
              </a:spcBef>
              <a:buClr>
                <a:schemeClr val="tx2"/>
              </a:buClr>
              <a:buSzPct val="50000"/>
              <a:buFont typeface="Wingdings" pitchFamily="2" charset="2"/>
              <a:buChar char="l"/>
              <a:defRPr sz="2800">
                <a:solidFill>
                  <a:schemeClr val="tx1"/>
                </a:solidFill>
                <a:latin typeface="Arial" charset="0"/>
              </a:defRPr>
            </a:lvl2pPr>
            <a:lvl3pPr marL="1143000" indent="-228600">
              <a:spcBef>
                <a:spcPct val="20000"/>
              </a:spcBef>
              <a:buClr>
                <a:schemeClr val="accent2"/>
              </a:buClr>
              <a:buChar char="•"/>
              <a:defRPr sz="2400">
                <a:solidFill>
                  <a:schemeClr val="tx1"/>
                </a:solidFill>
                <a:latin typeface="Arial" charset="0"/>
              </a:defRPr>
            </a:lvl3pPr>
            <a:lvl4pPr marL="1600200" indent="-228600">
              <a:spcBef>
                <a:spcPct val="20000"/>
              </a:spcBef>
              <a:buClr>
                <a:schemeClr val="folHlink"/>
              </a:buClr>
              <a:buSzPct val="50000"/>
              <a:buFont typeface="Wingdings" pitchFamily="2" charset="2"/>
              <a:buChar char="l"/>
              <a:defRPr sz="2000">
                <a:solidFill>
                  <a:schemeClr val="tx1"/>
                </a:solidFill>
                <a:latin typeface="Arial" charset="0"/>
              </a:defRPr>
            </a:lvl4pPr>
            <a:lvl5pPr marL="2057400" indent="-228600">
              <a:spcBef>
                <a:spcPct val="20000"/>
              </a:spcBef>
              <a:buClr>
                <a:schemeClr val="hlink"/>
              </a:buClr>
              <a:buChar char="•"/>
              <a:defRPr sz="2000">
                <a:solidFill>
                  <a:schemeClr val="tx1"/>
                </a:solidFill>
                <a:latin typeface="Arial" charset="0"/>
              </a:defRPr>
            </a:lvl5pPr>
            <a:lvl6pPr marL="2514600" indent="-228600" eaLnBrk="0" fontAlgn="base" hangingPunct="0">
              <a:spcBef>
                <a:spcPct val="20000"/>
              </a:spcBef>
              <a:spcAft>
                <a:spcPct val="0"/>
              </a:spcAft>
              <a:buClr>
                <a:schemeClr val="hlink"/>
              </a:buClr>
              <a:buChar char="•"/>
              <a:defRPr sz="2000">
                <a:solidFill>
                  <a:schemeClr val="tx1"/>
                </a:solidFill>
                <a:latin typeface="Arial" charset="0"/>
              </a:defRPr>
            </a:lvl6pPr>
            <a:lvl7pPr marL="2971800" indent="-228600" eaLnBrk="0" fontAlgn="base" hangingPunct="0">
              <a:spcBef>
                <a:spcPct val="20000"/>
              </a:spcBef>
              <a:spcAft>
                <a:spcPct val="0"/>
              </a:spcAft>
              <a:buClr>
                <a:schemeClr val="hlink"/>
              </a:buClr>
              <a:buChar char="•"/>
              <a:defRPr sz="2000">
                <a:solidFill>
                  <a:schemeClr val="tx1"/>
                </a:solidFill>
                <a:latin typeface="Arial" charset="0"/>
              </a:defRPr>
            </a:lvl7pPr>
            <a:lvl8pPr marL="3429000" indent="-228600" eaLnBrk="0" fontAlgn="base" hangingPunct="0">
              <a:spcBef>
                <a:spcPct val="20000"/>
              </a:spcBef>
              <a:spcAft>
                <a:spcPct val="0"/>
              </a:spcAft>
              <a:buClr>
                <a:schemeClr val="hlink"/>
              </a:buClr>
              <a:buChar char="•"/>
              <a:defRPr sz="2000">
                <a:solidFill>
                  <a:schemeClr val="tx1"/>
                </a:solidFill>
                <a:latin typeface="Arial" charset="0"/>
              </a:defRPr>
            </a:lvl8pPr>
            <a:lvl9pPr marL="3886200" indent="-228600" eaLnBrk="0" fontAlgn="base" hangingPunct="0">
              <a:spcBef>
                <a:spcPct val="20000"/>
              </a:spcBef>
              <a:spcAft>
                <a:spcPct val="0"/>
              </a:spcAft>
              <a:buClr>
                <a:schemeClr val="hlink"/>
              </a:buClr>
              <a:buChar char="•"/>
              <a:defRPr sz="2000">
                <a:solidFill>
                  <a:schemeClr val="tx1"/>
                </a:solidFill>
                <a:latin typeface="Arial" charset="0"/>
              </a:defRPr>
            </a:lvl9pPr>
          </a:lstStyle>
          <a:p>
            <a:pPr>
              <a:spcBef>
                <a:spcPct val="0"/>
              </a:spcBef>
              <a:buClrTx/>
              <a:buSzTx/>
              <a:buFontTx/>
              <a:buNone/>
            </a:pPr>
            <a:r>
              <a:rPr lang="en-US" altLang="en-US" sz="2400" b="1" dirty="0"/>
              <a:t>                              </a:t>
            </a:r>
            <a:r>
              <a:rPr lang="en-US" altLang="en-US" sz="2600" b="1" dirty="0"/>
              <a:t>Scientific Elements</a:t>
            </a:r>
          </a:p>
        </p:txBody>
      </p:sp>
      <p:pic>
        <p:nvPicPr>
          <p:cNvPr id="2" name="Picture 1"/>
          <p:cNvPicPr>
            <a:picLocks noChangeAspect="1"/>
          </p:cNvPicPr>
          <p:nvPr/>
        </p:nvPicPr>
        <p:blipFill>
          <a:blip r:embed="rId8" cstate="print"/>
          <a:stretch>
            <a:fillRect/>
          </a:stretch>
        </p:blipFill>
        <p:spPr>
          <a:xfrm>
            <a:off x="5870324" y="1120775"/>
            <a:ext cx="2740276" cy="1851025"/>
          </a:xfrm>
          <a:prstGeom prst="rect">
            <a:avLst/>
          </a:prstGeom>
        </p:spPr>
      </p:pic>
      <p:graphicFrame>
        <p:nvGraphicFramePr>
          <p:cNvPr id="26" name="Object 1"/>
          <p:cNvGraphicFramePr>
            <a:graphicFrameLocks noChangeAspect="1"/>
          </p:cNvGraphicFramePr>
          <p:nvPr>
            <p:extLst>
              <p:ext uri="{D42A27DB-BD31-4B8C-83A1-F6EECF244321}">
                <p14:modId xmlns:p14="http://schemas.microsoft.com/office/powerpoint/2010/main" xmlns="" val="1895401220"/>
              </p:ext>
            </p:extLst>
          </p:nvPr>
        </p:nvGraphicFramePr>
        <p:xfrm>
          <a:off x="2895600" y="2514600"/>
          <a:ext cx="3233738" cy="2316163"/>
        </p:xfrm>
        <a:graphic>
          <a:graphicData uri="http://schemas.openxmlformats.org/presentationml/2006/ole">
            <p:oleObj spid="_x0000_s39953" name="Worksheet" r:id="rId9" imgW="4648335" imgH="2933645" progId="">
              <p:embed/>
            </p:oleObj>
          </a:graphicData>
        </a:graphic>
      </p:graphicFrame>
    </p:spTree>
    <p:extLst>
      <p:ext uri="{BB962C8B-B14F-4D97-AF65-F5344CB8AC3E}">
        <p14:creationId xmlns:p14="http://schemas.microsoft.com/office/powerpoint/2010/main" xmlns="" val="35632520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8" name="Text Box 2"/>
          <p:cNvSpPr txBox="1">
            <a:spLocks noChangeArrowheads="1"/>
          </p:cNvSpPr>
          <p:nvPr/>
        </p:nvSpPr>
        <p:spPr bwMode="auto">
          <a:xfrm>
            <a:off x="685800" y="558800"/>
            <a:ext cx="6062663" cy="609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a:defRPr/>
            </a:pPr>
            <a:r>
              <a:rPr lang="en-US" sz="3400" b="1" dirty="0">
                <a:solidFill>
                  <a:schemeClr val="tx2"/>
                </a:solidFill>
                <a:effectLst>
                  <a:outerShdw blurRad="38100" dist="38100" dir="2700000" algn="tl">
                    <a:srgbClr val="000000"/>
                  </a:outerShdw>
                </a:effectLst>
              </a:rPr>
              <a:t>RECOMMENDATIONS</a:t>
            </a:r>
          </a:p>
        </p:txBody>
      </p:sp>
      <p:sp>
        <p:nvSpPr>
          <p:cNvPr id="12291" name="Text Box 3"/>
          <p:cNvSpPr txBox="1">
            <a:spLocks noChangeArrowheads="1"/>
          </p:cNvSpPr>
          <p:nvPr/>
        </p:nvSpPr>
        <p:spPr bwMode="auto">
          <a:xfrm>
            <a:off x="381000" y="1281291"/>
            <a:ext cx="8229600" cy="618630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spcBef>
                <a:spcPct val="20000"/>
              </a:spcBef>
              <a:buClr>
                <a:schemeClr val="hlink"/>
              </a:buClr>
              <a:buSzPct val="80000"/>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lr>
                <a:schemeClr val="tx2"/>
              </a:buClr>
              <a:buSzPct val="5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accent2"/>
              </a:buClr>
              <a:buChar char="•"/>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hlink"/>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9pPr>
          </a:lstStyle>
          <a:p>
            <a:pPr>
              <a:spcBef>
                <a:spcPct val="0"/>
              </a:spcBef>
              <a:buClrTx/>
              <a:buSzTx/>
              <a:buFontTx/>
              <a:buChar char="•"/>
            </a:pPr>
            <a:r>
              <a:rPr lang="en-US" altLang="en-US" sz="3000" dirty="0">
                <a:latin typeface="Tahoma" panose="020B0604030504040204" pitchFamily="34" charset="0"/>
              </a:rPr>
              <a:t>  </a:t>
            </a:r>
            <a:r>
              <a:rPr lang="en-US" altLang="en-US" sz="2800" dirty="0">
                <a:latin typeface="Tahoma" panose="020B0604030504040204" pitchFamily="34" charset="0"/>
              </a:rPr>
              <a:t>Develop Statewide &amp; Regional Long-term   	Water Uses and Needs Plans &amp; Prioritize</a:t>
            </a:r>
          </a:p>
          <a:p>
            <a:pPr>
              <a:spcBef>
                <a:spcPct val="0"/>
              </a:spcBef>
              <a:buClrTx/>
              <a:buSzTx/>
              <a:buFontTx/>
              <a:buChar char="•"/>
            </a:pPr>
            <a:endParaRPr lang="en-US" altLang="en-US" sz="2800" dirty="0">
              <a:latin typeface="Tahoma" panose="020B0604030504040204" pitchFamily="34" charset="0"/>
            </a:endParaRPr>
          </a:p>
          <a:p>
            <a:pPr>
              <a:spcBef>
                <a:spcPct val="0"/>
              </a:spcBef>
              <a:buClrTx/>
              <a:buSzTx/>
              <a:buFontTx/>
              <a:buChar char="•"/>
            </a:pPr>
            <a:r>
              <a:rPr lang="en-US" altLang="en-US" sz="2800" dirty="0">
                <a:latin typeface="Tahoma" panose="020B0604030504040204" pitchFamily="34" charset="0"/>
              </a:rPr>
              <a:t>  Collect &amp; Analyze Long-term Seasonal Baseline  </a:t>
            </a:r>
          </a:p>
          <a:p>
            <a:pPr>
              <a:spcBef>
                <a:spcPct val="0"/>
              </a:spcBef>
              <a:buClrTx/>
              <a:buSzTx/>
              <a:buNone/>
            </a:pPr>
            <a:r>
              <a:rPr lang="en-US" altLang="en-US" sz="2800" dirty="0">
                <a:latin typeface="Tahoma" panose="020B0604030504040204" pitchFamily="34" charset="0"/>
              </a:rPr>
              <a:t>        Water Quantity &amp; Quality Availability     	Information &amp; Define Relationships</a:t>
            </a:r>
          </a:p>
          <a:p>
            <a:pPr>
              <a:spcBef>
                <a:spcPct val="0"/>
              </a:spcBef>
              <a:buClrTx/>
              <a:buSzTx/>
              <a:buFontTx/>
              <a:buNone/>
            </a:pPr>
            <a:endParaRPr lang="en-US" altLang="en-US" sz="2800" dirty="0">
              <a:latin typeface="Tahoma" panose="020B0604030504040204" pitchFamily="34" charset="0"/>
            </a:endParaRPr>
          </a:p>
          <a:p>
            <a:pPr>
              <a:spcBef>
                <a:spcPct val="0"/>
              </a:spcBef>
              <a:buClrTx/>
              <a:buSzTx/>
              <a:buFontTx/>
              <a:buChar char="•"/>
            </a:pPr>
            <a:r>
              <a:rPr lang="en-US" altLang="en-US" sz="2800" dirty="0">
                <a:latin typeface="Tahoma" panose="020B0604030504040204" pitchFamily="34" charset="0"/>
              </a:rPr>
              <a:t>   Collect &amp; Analyze Data Required to Better  </a:t>
            </a:r>
          </a:p>
          <a:p>
            <a:pPr>
              <a:spcBef>
                <a:spcPct val="0"/>
              </a:spcBef>
              <a:buClrTx/>
              <a:buSzTx/>
              <a:buNone/>
            </a:pPr>
            <a:r>
              <a:rPr lang="en-US" altLang="en-US" sz="2800" dirty="0">
                <a:latin typeface="Tahoma" panose="020B0604030504040204" pitchFamily="34" charset="0"/>
              </a:rPr>
              <a:t>        Understand Seasonal &amp; Long-term  </a:t>
            </a:r>
          </a:p>
          <a:p>
            <a:pPr>
              <a:spcBef>
                <a:spcPct val="0"/>
              </a:spcBef>
              <a:buClrTx/>
              <a:buSzTx/>
              <a:buNone/>
            </a:pPr>
            <a:r>
              <a:rPr lang="en-US" altLang="en-US" sz="2800" dirty="0">
                <a:latin typeface="Tahoma" panose="020B0604030504040204" pitchFamily="34" charset="0"/>
              </a:rPr>
              <a:t>        Watershed 	Ecological  Functions &amp;  </a:t>
            </a:r>
          </a:p>
          <a:p>
            <a:pPr>
              <a:spcBef>
                <a:spcPct val="0"/>
              </a:spcBef>
              <a:buClrTx/>
              <a:buSzTx/>
              <a:buNone/>
            </a:pPr>
            <a:r>
              <a:rPr lang="en-US" altLang="en-US" sz="2800" dirty="0">
                <a:latin typeface="Tahoma" panose="020B0604030504040204" pitchFamily="34" charset="0"/>
              </a:rPr>
              <a:t>        Relationships to Human Socioeconomic  </a:t>
            </a:r>
          </a:p>
          <a:p>
            <a:pPr>
              <a:spcBef>
                <a:spcPct val="0"/>
              </a:spcBef>
              <a:buClrTx/>
              <a:buSzTx/>
              <a:buNone/>
            </a:pPr>
            <a:r>
              <a:rPr lang="en-US" altLang="en-US" sz="2800" dirty="0">
                <a:latin typeface="Tahoma" panose="020B0604030504040204" pitchFamily="34" charset="0"/>
              </a:rPr>
              <a:t>        Needs/Values</a:t>
            </a:r>
          </a:p>
          <a:p>
            <a:pPr>
              <a:spcBef>
                <a:spcPct val="0"/>
              </a:spcBef>
              <a:buClrTx/>
              <a:buSzTx/>
              <a:buFontTx/>
              <a:buNone/>
            </a:pPr>
            <a:endParaRPr lang="en-US" altLang="en-US" sz="2800" dirty="0">
              <a:latin typeface="Tahoma" panose="020B0604030504040204" pitchFamily="34" charset="0"/>
            </a:endParaRPr>
          </a:p>
          <a:p>
            <a:pPr>
              <a:spcBef>
                <a:spcPct val="0"/>
              </a:spcBef>
              <a:buClrTx/>
              <a:buSzTx/>
              <a:buFontTx/>
              <a:buNone/>
            </a:pPr>
            <a:r>
              <a:rPr lang="en-US" altLang="en-US" sz="2800" dirty="0">
                <a:latin typeface="Tahoma" panose="020B0604030504040204" pitchFamily="34" charset="0"/>
              </a:rPr>
              <a:t>    </a:t>
            </a:r>
            <a:r>
              <a:rPr lang="en-US" altLang="en-US" sz="3000" dirty="0">
                <a:latin typeface="Tahoma" panose="020B0604030504040204" pitchFamily="34" charset="0"/>
              </a:rPr>
              <a:t>                  </a:t>
            </a:r>
            <a:endParaRPr lang="en-US" altLang="en-US" sz="2000" dirty="0">
              <a:latin typeface="Tahoma" panose="020B0604030504040204" pitchFamily="34" charset="0"/>
            </a:endParaRPr>
          </a:p>
        </p:txBody>
      </p:sp>
    </p:spTree>
    <p:extLst>
      <p:ext uri="{BB962C8B-B14F-4D97-AF65-F5344CB8AC3E}">
        <p14:creationId xmlns:p14="http://schemas.microsoft.com/office/powerpoint/2010/main" xmlns="" val="31505934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Text Box 2"/>
          <p:cNvSpPr txBox="1">
            <a:spLocks noChangeArrowheads="1"/>
          </p:cNvSpPr>
          <p:nvPr/>
        </p:nvSpPr>
        <p:spPr bwMode="auto">
          <a:xfrm>
            <a:off x="533400" y="304800"/>
            <a:ext cx="8382000" cy="609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a:defRPr/>
            </a:pPr>
            <a:r>
              <a:rPr lang="en-US" sz="3400" b="1" dirty="0">
                <a:solidFill>
                  <a:schemeClr val="tx2"/>
                </a:solidFill>
                <a:effectLst>
                  <a:outerShdw blurRad="38100" dist="38100" dir="2700000" algn="tl">
                    <a:srgbClr val="000000"/>
                  </a:outerShdw>
                </a:effectLst>
              </a:rPr>
              <a:t>RECOMMENDATIONS - </a:t>
            </a:r>
            <a:r>
              <a:rPr lang="en-US" sz="2000" b="1" dirty="0">
                <a:solidFill>
                  <a:schemeClr val="tx2"/>
                </a:solidFill>
                <a:effectLst>
                  <a:outerShdw blurRad="38100" dist="38100" dir="2700000" algn="tl">
                    <a:srgbClr val="000000"/>
                  </a:outerShdw>
                </a:effectLst>
              </a:rPr>
              <a:t>continued</a:t>
            </a:r>
          </a:p>
        </p:txBody>
      </p:sp>
      <p:sp>
        <p:nvSpPr>
          <p:cNvPr id="13315" name="Text Box 3"/>
          <p:cNvSpPr txBox="1">
            <a:spLocks noChangeArrowheads="1"/>
          </p:cNvSpPr>
          <p:nvPr/>
        </p:nvSpPr>
        <p:spPr bwMode="auto">
          <a:xfrm>
            <a:off x="381000" y="1219200"/>
            <a:ext cx="8229600" cy="541686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spcBef>
                <a:spcPct val="20000"/>
              </a:spcBef>
              <a:buClr>
                <a:schemeClr val="hlink"/>
              </a:buClr>
              <a:buSzPct val="80000"/>
              <a:buFont typeface="Wingdings" panose="05000000000000000000" pitchFamily="2" charset="2"/>
              <a:buChar char="Ø"/>
              <a:defRPr sz="3200">
                <a:solidFill>
                  <a:schemeClr val="tx1"/>
                </a:solidFill>
                <a:latin typeface="Arial" panose="020B0604020202020204" pitchFamily="34" charset="0"/>
              </a:defRPr>
            </a:lvl1pPr>
            <a:lvl2pPr>
              <a:spcBef>
                <a:spcPct val="20000"/>
              </a:spcBef>
              <a:buClr>
                <a:schemeClr val="tx2"/>
              </a:buClr>
              <a:buSzPct val="5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accent2"/>
              </a:buClr>
              <a:buChar char="•"/>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hlink"/>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9pPr>
          </a:lstStyle>
          <a:p>
            <a:pPr>
              <a:spcBef>
                <a:spcPct val="0"/>
              </a:spcBef>
              <a:buClrTx/>
              <a:buSzTx/>
              <a:buFontTx/>
              <a:buChar char="•"/>
            </a:pPr>
            <a:r>
              <a:rPr lang="en-US" altLang="en-US" sz="3000" dirty="0">
                <a:latin typeface="Tahoma" panose="020B0604030504040204" pitchFamily="34" charset="0"/>
              </a:rPr>
              <a:t>   Joint Funding Requests (Federal, State, 	Academic, Private (including Tribal)</a:t>
            </a:r>
          </a:p>
          <a:p>
            <a:pPr>
              <a:spcBef>
                <a:spcPct val="0"/>
              </a:spcBef>
              <a:buClrTx/>
              <a:buSzTx/>
              <a:buFontTx/>
              <a:buNone/>
            </a:pPr>
            <a:endParaRPr lang="en-US" altLang="en-US" sz="3000" dirty="0">
              <a:latin typeface="Tahoma" panose="020B0604030504040204" pitchFamily="34" charset="0"/>
            </a:endParaRPr>
          </a:p>
          <a:p>
            <a:pPr>
              <a:spcBef>
                <a:spcPct val="0"/>
              </a:spcBef>
              <a:buClrTx/>
              <a:buSzTx/>
              <a:buFontTx/>
              <a:buChar char="•"/>
            </a:pPr>
            <a:r>
              <a:rPr lang="en-US" altLang="en-US" sz="3000" dirty="0">
                <a:latin typeface="Tahoma" panose="020B0604030504040204" pitchFamily="34" charset="0"/>
              </a:rPr>
              <a:t>   Public/Stakeholder Education/Involvement</a:t>
            </a:r>
          </a:p>
          <a:p>
            <a:pPr>
              <a:spcBef>
                <a:spcPct val="0"/>
              </a:spcBef>
              <a:buClrTx/>
              <a:buSzTx/>
              <a:buFontTx/>
              <a:buNone/>
            </a:pPr>
            <a:endParaRPr lang="en-US" altLang="en-US" sz="3000" dirty="0">
              <a:latin typeface="Tahoma" panose="020B0604030504040204" pitchFamily="34" charset="0"/>
            </a:endParaRPr>
          </a:p>
          <a:p>
            <a:pPr>
              <a:spcBef>
                <a:spcPct val="0"/>
              </a:spcBef>
              <a:buClrTx/>
              <a:buSzTx/>
              <a:buFontTx/>
              <a:buChar char="•"/>
            </a:pPr>
            <a:r>
              <a:rPr lang="en-US" altLang="en-US" sz="3000" dirty="0">
                <a:latin typeface="Tahoma" panose="020B0604030504040204" pitchFamily="34" charset="0"/>
              </a:rPr>
              <a:t>   Participate in Regional/National Initiatives</a:t>
            </a:r>
          </a:p>
          <a:p>
            <a:pPr lvl="1">
              <a:spcBef>
                <a:spcPct val="0"/>
              </a:spcBef>
              <a:buClrTx/>
              <a:buSzTx/>
              <a:buFontTx/>
              <a:buNone/>
            </a:pPr>
            <a:r>
              <a:rPr lang="en-US" altLang="en-US" sz="3000" dirty="0">
                <a:latin typeface="Tahoma" panose="020B0604030504040204" pitchFamily="34" charset="0"/>
              </a:rPr>
              <a:t>   </a:t>
            </a:r>
            <a:r>
              <a:rPr lang="en-US" altLang="en-US" sz="2000" dirty="0">
                <a:latin typeface="Tahoma" panose="020B0604030504040204" pitchFamily="34" charset="0"/>
              </a:rPr>
              <a:t>(e.g. Drought Action Plan Implementation, USGS Water   	Smart/Census, LCC, NFHP, SSSF, other watershed scale efforts)</a:t>
            </a:r>
          </a:p>
          <a:p>
            <a:pPr>
              <a:spcBef>
                <a:spcPct val="0"/>
              </a:spcBef>
              <a:buClrTx/>
              <a:buSzTx/>
              <a:buFontTx/>
              <a:buNone/>
            </a:pPr>
            <a:endParaRPr lang="en-US" altLang="en-US" sz="3000" dirty="0">
              <a:latin typeface="Tahoma" panose="020B0604030504040204" pitchFamily="34" charset="0"/>
            </a:endParaRPr>
          </a:p>
          <a:p>
            <a:pPr>
              <a:spcBef>
                <a:spcPct val="0"/>
              </a:spcBef>
              <a:buClrTx/>
              <a:buSzTx/>
              <a:buFontTx/>
              <a:buNone/>
            </a:pPr>
            <a:r>
              <a:rPr lang="en-US" altLang="en-US" sz="3000" dirty="0">
                <a:latin typeface="Tahoma" panose="020B0604030504040204" pitchFamily="34" charset="0"/>
              </a:rPr>
              <a:t>   </a:t>
            </a:r>
            <a:r>
              <a:rPr lang="en-US" altLang="en-US" sz="2800" u="sng" dirty="0">
                <a:latin typeface="Tahoma" panose="020B0604030504040204" pitchFamily="34" charset="0"/>
              </a:rPr>
              <a:t>Use Graphics that Display Appropriate  </a:t>
            </a:r>
          </a:p>
          <a:p>
            <a:pPr lvl="2">
              <a:spcBef>
                <a:spcPct val="0"/>
              </a:spcBef>
              <a:buClrTx/>
              <a:buFontTx/>
              <a:buNone/>
            </a:pPr>
            <a:r>
              <a:rPr lang="en-US" altLang="en-US" sz="2800" u="sng" dirty="0">
                <a:latin typeface="Tahoma" panose="020B0604030504040204" pitchFamily="34" charset="0"/>
              </a:rPr>
              <a:t>Geographic Information and Scale for </a:t>
            </a:r>
          </a:p>
          <a:p>
            <a:pPr lvl="2">
              <a:spcBef>
                <a:spcPct val="0"/>
              </a:spcBef>
              <a:buClrTx/>
              <a:buFontTx/>
              <a:buNone/>
            </a:pPr>
            <a:r>
              <a:rPr lang="en-US" altLang="en-US" sz="2800" u="sng" dirty="0">
                <a:latin typeface="Tahoma" panose="020B0604030504040204" pitchFamily="34" charset="0"/>
              </a:rPr>
              <a:t>Alaska</a:t>
            </a:r>
          </a:p>
        </p:txBody>
      </p:sp>
    </p:spTree>
    <p:extLst>
      <p:ext uri="{BB962C8B-B14F-4D97-AF65-F5344CB8AC3E}">
        <p14:creationId xmlns:p14="http://schemas.microsoft.com/office/powerpoint/2010/main" xmlns="" val="33504605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Text Box 2"/>
          <p:cNvSpPr txBox="1">
            <a:spLocks noChangeArrowheads="1"/>
          </p:cNvSpPr>
          <p:nvPr/>
        </p:nvSpPr>
        <p:spPr bwMode="auto">
          <a:xfrm>
            <a:off x="381000" y="558800"/>
            <a:ext cx="8534400" cy="609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a:defRPr/>
            </a:pPr>
            <a:r>
              <a:rPr lang="en-US" sz="3400" b="1" dirty="0">
                <a:solidFill>
                  <a:schemeClr val="tx2"/>
                </a:solidFill>
                <a:effectLst>
                  <a:outerShdw blurRad="38100" dist="38100" dir="2700000" algn="tl">
                    <a:srgbClr val="000000"/>
                  </a:outerShdw>
                </a:effectLst>
              </a:rPr>
              <a:t>RECOMMENDATIONS - </a:t>
            </a:r>
            <a:r>
              <a:rPr lang="en-US" sz="2000" b="1" dirty="0">
                <a:solidFill>
                  <a:schemeClr val="tx2"/>
                </a:solidFill>
                <a:effectLst>
                  <a:outerShdw blurRad="38100" dist="38100" dir="2700000" algn="tl">
                    <a:srgbClr val="000000"/>
                  </a:outerShdw>
                </a:effectLst>
              </a:rPr>
              <a:t>continued</a:t>
            </a:r>
          </a:p>
        </p:txBody>
      </p:sp>
      <p:sp>
        <p:nvSpPr>
          <p:cNvPr id="14339" name="Text Box 3"/>
          <p:cNvSpPr txBox="1">
            <a:spLocks noChangeArrowheads="1"/>
          </p:cNvSpPr>
          <p:nvPr/>
        </p:nvSpPr>
        <p:spPr bwMode="auto">
          <a:xfrm>
            <a:off x="381000" y="1765042"/>
            <a:ext cx="8229600" cy="458587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spcBef>
                <a:spcPct val="20000"/>
              </a:spcBef>
              <a:buClr>
                <a:schemeClr val="hlink"/>
              </a:buClr>
              <a:buSzPct val="80000"/>
              <a:buFont typeface="Wingdings" panose="05000000000000000000" pitchFamily="2" charset="2"/>
              <a:buChar char="Ø"/>
              <a:defRPr sz="3200">
                <a:solidFill>
                  <a:schemeClr val="tx1"/>
                </a:solidFill>
                <a:latin typeface="Arial" panose="020B0604020202020204" pitchFamily="34" charset="0"/>
              </a:defRPr>
            </a:lvl1pPr>
            <a:lvl2pPr>
              <a:spcBef>
                <a:spcPct val="20000"/>
              </a:spcBef>
              <a:buClr>
                <a:schemeClr val="tx2"/>
              </a:buClr>
              <a:buSzPct val="50000"/>
              <a:buFont typeface="Wingdings" panose="05000000000000000000" pitchFamily="2" charset="2"/>
              <a:buChar char="l"/>
              <a:defRPr sz="2800">
                <a:solidFill>
                  <a:schemeClr val="tx1"/>
                </a:solidFill>
                <a:latin typeface="Arial" panose="020B0604020202020204" pitchFamily="34" charset="0"/>
              </a:defRPr>
            </a:lvl2pPr>
            <a:lvl3pPr>
              <a:spcBef>
                <a:spcPct val="20000"/>
              </a:spcBef>
              <a:buClr>
                <a:schemeClr val="accent2"/>
              </a:buClr>
              <a:buChar char="•"/>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hlink"/>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9pPr>
          </a:lstStyle>
          <a:p>
            <a:pPr marL="457200" indent="-457200">
              <a:spcBef>
                <a:spcPct val="0"/>
              </a:spcBef>
              <a:buClrTx/>
              <a:buSzTx/>
              <a:buFontTx/>
              <a:buChar char="-"/>
            </a:pPr>
            <a:r>
              <a:rPr lang="en-US" altLang="en-US" sz="3000" dirty="0">
                <a:latin typeface="Tahoma" panose="020B0604030504040204" pitchFamily="34" charset="0"/>
              </a:rPr>
              <a:t>Expand Upon/Mimic ADF&amp;G MOU   	    	Agreement with ADNR</a:t>
            </a:r>
          </a:p>
          <a:p>
            <a:pPr marL="457200" indent="-457200">
              <a:spcBef>
                <a:spcPct val="0"/>
              </a:spcBef>
              <a:buClrTx/>
              <a:buSzTx/>
              <a:buFontTx/>
              <a:buChar char="-"/>
            </a:pPr>
            <a:endParaRPr lang="en-US" altLang="en-US" sz="3000" dirty="0">
              <a:latin typeface="Tahoma" panose="020B0604030504040204" pitchFamily="34" charset="0"/>
            </a:endParaRPr>
          </a:p>
          <a:p>
            <a:pPr marL="457200" indent="-457200">
              <a:spcBef>
                <a:spcPct val="0"/>
              </a:spcBef>
              <a:buClrTx/>
              <a:buSzTx/>
              <a:buFontTx/>
              <a:buChar char="-"/>
            </a:pPr>
            <a:r>
              <a:rPr lang="en-US" altLang="en-US" sz="3000" dirty="0">
                <a:latin typeface="Tahoma" panose="020B0604030504040204" pitchFamily="34" charset="0"/>
              </a:rPr>
              <a:t>Review Welker Waterways Audit – Use    	Smaller Basin Definitions</a:t>
            </a:r>
          </a:p>
          <a:p>
            <a:pPr>
              <a:spcBef>
                <a:spcPct val="0"/>
              </a:spcBef>
              <a:buClrTx/>
              <a:buSzTx/>
              <a:buFontTx/>
              <a:buNone/>
            </a:pPr>
            <a:endParaRPr lang="en-US" altLang="en-US" sz="3000" dirty="0">
              <a:latin typeface="Tahoma" panose="020B0604030504040204" pitchFamily="34" charset="0"/>
            </a:endParaRPr>
          </a:p>
          <a:p>
            <a:pPr>
              <a:spcBef>
                <a:spcPct val="0"/>
              </a:spcBef>
              <a:buClrTx/>
              <a:buSzTx/>
              <a:buFontTx/>
              <a:buNone/>
            </a:pPr>
            <a:r>
              <a:rPr lang="en-US" altLang="en-US" sz="2800" dirty="0">
                <a:latin typeface="Tahoma" panose="020B0604030504040204" pitchFamily="34" charset="0"/>
              </a:rPr>
              <a:t>-   Train &amp; Maintain Dedicated Interdisciplinary</a:t>
            </a:r>
          </a:p>
          <a:p>
            <a:pPr>
              <a:spcBef>
                <a:spcPct val="0"/>
              </a:spcBef>
              <a:buClrTx/>
              <a:buSzTx/>
              <a:buFontTx/>
              <a:buNone/>
            </a:pPr>
            <a:r>
              <a:rPr lang="en-US" altLang="en-US" sz="2800" dirty="0">
                <a:latin typeface="Tahoma" panose="020B0604030504040204" pitchFamily="34" charset="0"/>
              </a:rPr>
              <a:t>       Staff Expertise</a:t>
            </a:r>
          </a:p>
          <a:p>
            <a:pPr>
              <a:spcBef>
                <a:spcPct val="0"/>
              </a:spcBef>
              <a:buClrTx/>
              <a:buSzTx/>
              <a:buFontTx/>
              <a:buNone/>
            </a:pPr>
            <a:endParaRPr lang="en-US" altLang="en-US" sz="2800" dirty="0">
              <a:latin typeface="Tahoma" panose="020B0604030504040204" pitchFamily="34" charset="0"/>
            </a:endParaRPr>
          </a:p>
          <a:p>
            <a:pPr lvl="2">
              <a:spcBef>
                <a:spcPct val="0"/>
              </a:spcBef>
              <a:buClrTx/>
              <a:buFontTx/>
              <a:buNone/>
            </a:pPr>
            <a:endParaRPr lang="en-US" altLang="en-US" sz="2800" dirty="0">
              <a:latin typeface="Tahoma" panose="020B0604030504040204" pitchFamily="34" charset="0"/>
            </a:endParaRPr>
          </a:p>
        </p:txBody>
      </p:sp>
    </p:spTree>
    <p:extLst>
      <p:ext uri="{BB962C8B-B14F-4D97-AF65-F5344CB8AC3E}">
        <p14:creationId xmlns:p14="http://schemas.microsoft.com/office/powerpoint/2010/main" xmlns="" val="27059574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Text Box 2"/>
          <p:cNvSpPr txBox="1">
            <a:spLocks noChangeArrowheads="1"/>
          </p:cNvSpPr>
          <p:nvPr/>
        </p:nvSpPr>
        <p:spPr bwMode="auto">
          <a:xfrm>
            <a:off x="685800" y="558800"/>
            <a:ext cx="8229600" cy="609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a:defRPr/>
            </a:pPr>
            <a:r>
              <a:rPr lang="en-US" sz="3400" b="1" dirty="0">
                <a:solidFill>
                  <a:schemeClr val="tx2"/>
                </a:solidFill>
                <a:effectLst>
                  <a:outerShdw blurRad="38100" dist="38100" dir="2700000" algn="tl">
                    <a:srgbClr val="000000"/>
                  </a:outerShdw>
                </a:effectLst>
              </a:rPr>
              <a:t>RECOMMENDATIONS - </a:t>
            </a:r>
            <a:r>
              <a:rPr lang="en-US" sz="2000" b="1" dirty="0">
                <a:solidFill>
                  <a:schemeClr val="tx2"/>
                </a:solidFill>
                <a:effectLst>
                  <a:outerShdw blurRad="38100" dist="38100" dir="2700000" algn="tl">
                    <a:srgbClr val="000000"/>
                  </a:outerShdw>
                </a:effectLst>
              </a:rPr>
              <a:t>continued</a:t>
            </a:r>
          </a:p>
        </p:txBody>
      </p:sp>
      <p:sp>
        <p:nvSpPr>
          <p:cNvPr id="15363" name="Text Box 3"/>
          <p:cNvSpPr txBox="1">
            <a:spLocks noChangeArrowheads="1"/>
          </p:cNvSpPr>
          <p:nvPr/>
        </p:nvSpPr>
        <p:spPr bwMode="auto">
          <a:xfrm>
            <a:off x="381000" y="914400"/>
            <a:ext cx="8229600" cy="620169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spcBef>
                <a:spcPct val="20000"/>
              </a:spcBef>
              <a:buClr>
                <a:schemeClr val="hlink"/>
              </a:buClr>
              <a:buSzPct val="80000"/>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lr>
                <a:schemeClr val="tx2"/>
              </a:buClr>
              <a:buSzPct val="50000"/>
              <a:buFont typeface="Wingdings" panose="05000000000000000000" pitchFamily="2" charset="2"/>
              <a:buChar char="l"/>
              <a:defRPr sz="2800">
                <a:solidFill>
                  <a:schemeClr val="tx1"/>
                </a:solidFill>
                <a:latin typeface="Arial" panose="020B0604020202020204" pitchFamily="34" charset="0"/>
              </a:defRPr>
            </a:lvl2pPr>
            <a:lvl3pPr>
              <a:spcBef>
                <a:spcPct val="20000"/>
              </a:spcBef>
              <a:buClr>
                <a:schemeClr val="accent2"/>
              </a:buClr>
              <a:buChar char="•"/>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hlink"/>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9pPr>
          </a:lstStyle>
          <a:p>
            <a:pPr>
              <a:spcBef>
                <a:spcPct val="0"/>
              </a:spcBef>
              <a:buClrTx/>
              <a:buSzTx/>
              <a:buFontTx/>
              <a:buNone/>
            </a:pPr>
            <a:r>
              <a:rPr lang="en-US" altLang="en-US" sz="3000" dirty="0">
                <a:latin typeface="Tahoma" panose="020B0604030504040204" pitchFamily="34" charset="0"/>
              </a:rPr>
              <a:t>  </a:t>
            </a:r>
          </a:p>
          <a:p>
            <a:pPr marL="457200" indent="-457200">
              <a:spcBef>
                <a:spcPct val="0"/>
              </a:spcBef>
              <a:buClrTx/>
              <a:buSzTx/>
              <a:buFontTx/>
              <a:buChar char="-"/>
            </a:pPr>
            <a:r>
              <a:rPr lang="en-US" altLang="en-US" dirty="0">
                <a:latin typeface="Tahoma" panose="020B0604030504040204" pitchFamily="34" charset="0"/>
              </a:rPr>
              <a:t>File Reservation of Water Applications 	under AS 46.15.145</a:t>
            </a:r>
          </a:p>
          <a:p>
            <a:pPr marL="457200" indent="-457200">
              <a:spcBef>
                <a:spcPct val="0"/>
              </a:spcBef>
              <a:buClrTx/>
              <a:buSzTx/>
              <a:buFontTx/>
              <a:buChar char="-"/>
            </a:pPr>
            <a:endParaRPr lang="en-US" altLang="en-US" dirty="0">
              <a:latin typeface="Tahoma" panose="020B0604030504040204" pitchFamily="34" charset="0"/>
            </a:endParaRPr>
          </a:p>
          <a:p>
            <a:pPr algn="ctr">
              <a:spcBef>
                <a:spcPct val="0"/>
              </a:spcBef>
              <a:buClrTx/>
              <a:buSzTx/>
              <a:buFontTx/>
              <a:buNone/>
            </a:pPr>
            <a:r>
              <a:rPr lang="en-US" altLang="en-US" sz="2800" dirty="0">
                <a:latin typeface="Tahoma" panose="020B0604030504040204" pitchFamily="34" charset="0"/>
              </a:rPr>
              <a:t>WHY?</a:t>
            </a:r>
          </a:p>
          <a:p>
            <a:pPr algn="ctr">
              <a:spcBef>
                <a:spcPct val="0"/>
              </a:spcBef>
              <a:buClrTx/>
              <a:buSzTx/>
              <a:buNone/>
            </a:pPr>
            <a:endParaRPr lang="en-US" altLang="en-US" sz="3000" dirty="0">
              <a:latin typeface="Tahoma" panose="020B0604030504040204" pitchFamily="34" charset="0"/>
            </a:endParaRPr>
          </a:p>
          <a:p>
            <a:pPr algn="ctr">
              <a:spcBef>
                <a:spcPct val="0"/>
              </a:spcBef>
              <a:buClrTx/>
              <a:buSzTx/>
              <a:buNone/>
            </a:pPr>
            <a:r>
              <a:rPr lang="en-US" altLang="en-US" sz="3000" b="1" dirty="0">
                <a:latin typeface="Tahoma" panose="020B0604030504040204" pitchFamily="34" charset="0"/>
              </a:rPr>
              <a:t>It is the Best Public Interest to Define Baseline Water Availability and How Much Water is   </a:t>
            </a:r>
          </a:p>
          <a:p>
            <a:pPr algn="ctr">
              <a:spcBef>
                <a:spcPct val="0"/>
              </a:spcBef>
              <a:buClrTx/>
              <a:buSzTx/>
              <a:buNone/>
            </a:pPr>
            <a:r>
              <a:rPr lang="en-US" altLang="en-US" sz="3000" b="1" dirty="0">
                <a:latin typeface="Tahoma" panose="020B0604030504040204" pitchFamily="34" charset="0"/>
              </a:rPr>
              <a:t>  Available For Which Purposes </a:t>
            </a:r>
          </a:p>
          <a:p>
            <a:pPr algn="ctr">
              <a:spcBef>
                <a:spcPct val="0"/>
              </a:spcBef>
              <a:buClrTx/>
              <a:buSzTx/>
              <a:buNone/>
            </a:pPr>
            <a:endParaRPr lang="en-US" altLang="en-US" sz="3000" dirty="0">
              <a:latin typeface="Tahoma" panose="020B0604030504040204" pitchFamily="34" charset="0"/>
            </a:endParaRPr>
          </a:p>
          <a:p>
            <a:pPr algn="ctr">
              <a:spcBef>
                <a:spcPct val="0"/>
              </a:spcBef>
              <a:buClrTx/>
              <a:buSzTx/>
              <a:buNone/>
            </a:pPr>
            <a:r>
              <a:rPr lang="en-US" altLang="en-US" sz="3000" b="1" dirty="0">
                <a:latin typeface="Tahoma" panose="020B0604030504040204" pitchFamily="34" charset="0"/>
              </a:rPr>
              <a:t>Its Common Sense!</a:t>
            </a:r>
            <a:endParaRPr lang="en-US" altLang="en-US" sz="2800" b="1" dirty="0">
              <a:latin typeface="Tahoma" panose="020B0604030504040204" pitchFamily="34" charset="0"/>
            </a:endParaRPr>
          </a:p>
          <a:p>
            <a:pPr lvl="2">
              <a:spcBef>
                <a:spcPct val="0"/>
              </a:spcBef>
              <a:buClrTx/>
              <a:buFontTx/>
              <a:buNone/>
            </a:pPr>
            <a:endParaRPr lang="en-US" altLang="en-US" sz="2800" b="1" dirty="0">
              <a:latin typeface="Tahoma" panose="020B0604030504040204" pitchFamily="34" charset="0"/>
            </a:endParaRPr>
          </a:p>
        </p:txBody>
      </p:sp>
    </p:spTree>
    <p:extLst>
      <p:ext uri="{BB962C8B-B14F-4D97-AF65-F5344CB8AC3E}">
        <p14:creationId xmlns:p14="http://schemas.microsoft.com/office/powerpoint/2010/main" xmlns="" val="21345338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2"/>
          <p:cNvSpPr txBox="1">
            <a:spLocks noChangeArrowheads="1"/>
          </p:cNvSpPr>
          <p:nvPr/>
        </p:nvSpPr>
        <p:spPr bwMode="auto">
          <a:xfrm>
            <a:off x="2438400" y="407988"/>
            <a:ext cx="3800475" cy="12001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a:spcBef>
                <a:spcPct val="20000"/>
              </a:spcBef>
              <a:buClr>
                <a:schemeClr val="hlink"/>
              </a:buClr>
              <a:buSzPct val="80000"/>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lr>
                <a:schemeClr val="tx2"/>
              </a:buClr>
              <a:buSzPct val="5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accent2"/>
              </a:buClr>
              <a:buChar char="•"/>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hlink"/>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9pPr>
          </a:lstStyle>
          <a:p>
            <a:pPr>
              <a:spcBef>
                <a:spcPct val="0"/>
              </a:spcBef>
              <a:buClrTx/>
              <a:buSzTx/>
              <a:buFontTx/>
              <a:buNone/>
            </a:pPr>
            <a:r>
              <a:rPr lang="en-US" altLang="en-US" sz="3600" dirty="0">
                <a:solidFill>
                  <a:schemeClr val="tx2"/>
                </a:solidFill>
              </a:rPr>
              <a:t>     QUESTIONS?</a:t>
            </a:r>
          </a:p>
          <a:p>
            <a:pPr>
              <a:spcBef>
                <a:spcPct val="0"/>
              </a:spcBef>
              <a:buClrTx/>
              <a:buSzTx/>
              <a:buFontTx/>
              <a:buNone/>
            </a:pPr>
            <a:endParaRPr lang="en-US" altLang="en-US" sz="3600" dirty="0">
              <a:solidFill>
                <a:schemeClr val="tx2"/>
              </a:solidFill>
            </a:endParaRPr>
          </a:p>
        </p:txBody>
      </p:sp>
      <p:sp>
        <p:nvSpPr>
          <p:cNvPr id="17411" name="Text Box 3"/>
          <p:cNvSpPr txBox="1">
            <a:spLocks noChangeArrowheads="1"/>
          </p:cNvSpPr>
          <p:nvPr/>
        </p:nvSpPr>
        <p:spPr bwMode="auto">
          <a:xfrm>
            <a:off x="1981200" y="1371600"/>
            <a:ext cx="5257800" cy="627864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spcBef>
                <a:spcPct val="20000"/>
              </a:spcBef>
              <a:buClr>
                <a:schemeClr val="hlink"/>
              </a:buClr>
              <a:buSzPct val="80000"/>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lr>
                <a:schemeClr val="tx2"/>
              </a:buClr>
              <a:buSzPct val="5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accent2"/>
              </a:buClr>
              <a:buChar char="•"/>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hlink"/>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9pPr>
          </a:lstStyle>
          <a:p>
            <a:pPr algn="ctr">
              <a:spcBef>
                <a:spcPct val="0"/>
              </a:spcBef>
              <a:buClrTx/>
              <a:buSzTx/>
              <a:buFontTx/>
              <a:buNone/>
            </a:pPr>
            <a:endParaRPr lang="en-US" altLang="en-US" sz="2400" dirty="0"/>
          </a:p>
          <a:p>
            <a:pPr algn="ctr">
              <a:spcBef>
                <a:spcPct val="0"/>
              </a:spcBef>
              <a:buClrTx/>
              <a:buSzTx/>
              <a:buFontTx/>
              <a:buNone/>
            </a:pPr>
            <a:endParaRPr lang="en-US" altLang="en-US" sz="2400" dirty="0"/>
          </a:p>
          <a:p>
            <a:pPr algn="ctr">
              <a:spcBef>
                <a:spcPct val="0"/>
              </a:spcBef>
              <a:buClrTx/>
              <a:buSzTx/>
              <a:buFontTx/>
              <a:buNone/>
            </a:pPr>
            <a:r>
              <a:rPr lang="en-US" altLang="en-US" sz="3000" dirty="0"/>
              <a:t>Christopher Estes</a:t>
            </a:r>
          </a:p>
          <a:p>
            <a:pPr algn="ctr">
              <a:spcBef>
                <a:spcPct val="0"/>
              </a:spcBef>
              <a:buClrTx/>
              <a:buSzTx/>
              <a:buFontTx/>
              <a:buNone/>
            </a:pPr>
            <a:endParaRPr lang="en-US" altLang="en-US" sz="2400" dirty="0"/>
          </a:p>
          <a:p>
            <a:pPr algn="ctr">
              <a:spcBef>
                <a:spcPct val="0"/>
              </a:spcBef>
              <a:buClrTx/>
              <a:buSzTx/>
              <a:buFontTx/>
              <a:buNone/>
            </a:pPr>
            <a:r>
              <a:rPr lang="en-US" altLang="en-US" sz="2400" dirty="0"/>
              <a:t>Aquatic Habitat and Resources Scientist</a:t>
            </a:r>
          </a:p>
          <a:p>
            <a:pPr algn="ctr">
              <a:spcBef>
                <a:spcPct val="0"/>
              </a:spcBef>
              <a:buClrTx/>
              <a:buSzTx/>
              <a:buFontTx/>
              <a:buNone/>
            </a:pPr>
            <a:endParaRPr lang="en-US" altLang="en-US" sz="2400" dirty="0"/>
          </a:p>
          <a:p>
            <a:pPr algn="ctr">
              <a:spcBef>
                <a:spcPct val="0"/>
              </a:spcBef>
              <a:buClrTx/>
              <a:buSzTx/>
              <a:buFontTx/>
              <a:buNone/>
            </a:pPr>
            <a:r>
              <a:rPr lang="en-US" altLang="en-US" sz="2400" dirty="0"/>
              <a:t>Chalk Board Enterprises, LLC</a:t>
            </a:r>
          </a:p>
          <a:p>
            <a:pPr algn="ctr">
              <a:spcBef>
                <a:spcPct val="0"/>
              </a:spcBef>
              <a:buClrTx/>
              <a:buSzTx/>
              <a:buFontTx/>
              <a:buNone/>
            </a:pPr>
            <a:endParaRPr lang="en-US" altLang="en-US" sz="2000" dirty="0"/>
          </a:p>
          <a:p>
            <a:pPr algn="ctr">
              <a:spcBef>
                <a:spcPct val="0"/>
              </a:spcBef>
              <a:buClrTx/>
              <a:buSzTx/>
              <a:buFontTx/>
              <a:buNone/>
            </a:pPr>
            <a:r>
              <a:rPr lang="en-US" altLang="en-US" sz="1800" dirty="0"/>
              <a:t>907-227-9549</a:t>
            </a:r>
            <a:endParaRPr lang="en-US" altLang="en-US" sz="1800" dirty="0">
              <a:solidFill>
                <a:srgbClr val="FFFFFF"/>
              </a:solidFill>
            </a:endParaRPr>
          </a:p>
          <a:p>
            <a:pPr algn="ctr">
              <a:spcBef>
                <a:spcPct val="0"/>
              </a:spcBef>
              <a:buClrTx/>
              <a:buSzTx/>
              <a:buFontTx/>
              <a:buNone/>
            </a:pPr>
            <a:endParaRPr lang="en-US" altLang="en-US" sz="2200" dirty="0">
              <a:solidFill>
                <a:srgbClr val="FFFFFF"/>
              </a:solidFill>
              <a:hlinkClick r:id="rId2"/>
            </a:endParaRPr>
          </a:p>
          <a:p>
            <a:pPr algn="ctr">
              <a:spcBef>
                <a:spcPct val="0"/>
              </a:spcBef>
              <a:buClrTx/>
              <a:buSzTx/>
              <a:buFontTx/>
              <a:buNone/>
            </a:pPr>
            <a:r>
              <a:rPr lang="en-US" altLang="en-US" sz="2200" dirty="0">
                <a:solidFill>
                  <a:srgbClr val="FFFFFF"/>
                </a:solidFill>
                <a:hlinkClick r:id="rId2"/>
              </a:rPr>
              <a:t>christopher@chalkboardllc.com</a:t>
            </a:r>
            <a:endParaRPr lang="en-US" altLang="en-US" sz="2200" dirty="0">
              <a:solidFill>
                <a:srgbClr val="FFFFFF"/>
              </a:solidFill>
            </a:endParaRPr>
          </a:p>
          <a:p>
            <a:pPr algn="ctr">
              <a:spcBef>
                <a:spcPct val="0"/>
              </a:spcBef>
              <a:buClrTx/>
              <a:buSzTx/>
              <a:buFontTx/>
              <a:buNone/>
            </a:pPr>
            <a:endParaRPr lang="en-US" altLang="en-US" sz="2400" dirty="0"/>
          </a:p>
          <a:p>
            <a:pPr algn="ctr">
              <a:spcBef>
                <a:spcPct val="0"/>
              </a:spcBef>
              <a:buClrTx/>
              <a:buSzTx/>
              <a:buFontTx/>
              <a:buNone/>
            </a:pPr>
            <a:endParaRPr lang="en-US" altLang="en-US" sz="2400" dirty="0"/>
          </a:p>
          <a:p>
            <a:pPr algn="ctr">
              <a:spcBef>
                <a:spcPct val="0"/>
              </a:spcBef>
              <a:buClrTx/>
              <a:buSzTx/>
              <a:buFontTx/>
              <a:buNone/>
            </a:pPr>
            <a:endParaRPr lang="en-US" altLang="en-US" sz="2400" dirty="0"/>
          </a:p>
          <a:p>
            <a:pPr algn="ctr">
              <a:spcBef>
                <a:spcPct val="0"/>
              </a:spcBef>
              <a:buClrTx/>
              <a:buSzTx/>
              <a:buFontTx/>
              <a:buNone/>
            </a:pPr>
            <a:endParaRPr lang="en-US" altLang="en-US" sz="2400" dirty="0"/>
          </a:p>
          <a:p>
            <a:pPr>
              <a:spcBef>
                <a:spcPct val="0"/>
              </a:spcBef>
              <a:buClrTx/>
              <a:buSzTx/>
              <a:buFontTx/>
              <a:buNone/>
            </a:pPr>
            <a:endParaRPr lang="en-US" altLang="en-US" sz="2400" dirty="0"/>
          </a:p>
        </p:txBody>
      </p:sp>
    </p:spTree>
    <p:extLst>
      <p:ext uri="{BB962C8B-B14F-4D97-AF65-F5344CB8AC3E}">
        <p14:creationId xmlns:p14="http://schemas.microsoft.com/office/powerpoint/2010/main" xmlns="" val="37084723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106" name="Text Box 1554"/>
          <p:cNvSpPr txBox="1">
            <a:spLocks noChangeArrowheads="1"/>
          </p:cNvSpPr>
          <p:nvPr/>
        </p:nvSpPr>
        <p:spPr bwMode="auto">
          <a:xfrm>
            <a:off x="304800" y="228600"/>
            <a:ext cx="8164513" cy="641350"/>
          </a:xfrm>
          <a:prstGeom prst="rect">
            <a:avLst/>
          </a:prstGeom>
          <a:noFill/>
          <a:ln w="9525">
            <a:noFill/>
            <a:miter lim="800000"/>
            <a:headEnd/>
            <a:tailEnd/>
          </a:ln>
          <a:effec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r>
              <a:rPr lang="en-US" sz="3600" b="1" dirty="0">
                <a:effectLst>
                  <a:outerShdw blurRad="38100" dist="38100" dir="2700000" algn="tl">
                    <a:srgbClr val="000000"/>
                  </a:outerShdw>
                </a:effectLst>
              </a:rPr>
              <a:t>    </a:t>
            </a:r>
            <a:endParaRPr lang="en-US" sz="2000" dirty="0">
              <a:effectLst>
                <a:outerShdw blurRad="38100" dist="38100" dir="2700000" algn="tl">
                  <a:srgbClr val="000000"/>
                </a:outerShdw>
              </a:effectLst>
            </a:endParaRPr>
          </a:p>
        </p:txBody>
      </p:sp>
      <p:sp>
        <p:nvSpPr>
          <p:cNvPr id="8195" name="Text Box 1560"/>
          <p:cNvSpPr txBox="1">
            <a:spLocks noChangeArrowheads="1"/>
          </p:cNvSpPr>
          <p:nvPr/>
        </p:nvSpPr>
        <p:spPr bwMode="auto">
          <a:xfrm>
            <a:off x="76200" y="1143000"/>
            <a:ext cx="8991600" cy="53553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Clr>
                <a:schemeClr val="hlink"/>
              </a:buClr>
              <a:buSzPct val="80000"/>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lr>
                <a:schemeClr val="tx2"/>
              </a:buClr>
              <a:buSzPct val="5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accent2"/>
              </a:buClr>
              <a:buChar char="•"/>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hlink"/>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9pPr>
          </a:lstStyle>
          <a:p>
            <a:pPr>
              <a:buNone/>
              <a:defRPr/>
            </a:pPr>
            <a:endParaRPr lang="en-US" sz="2000" dirty="0"/>
          </a:p>
          <a:p>
            <a:pPr algn="ctr">
              <a:buNone/>
              <a:defRPr/>
            </a:pPr>
            <a:r>
              <a:rPr lang="en-US" sz="3600" b="1" dirty="0"/>
              <a:t>ALASKA’S WATER MANAGEMENT</a:t>
            </a:r>
          </a:p>
          <a:p>
            <a:pPr algn="ctr">
              <a:buNone/>
              <a:defRPr/>
            </a:pPr>
            <a:r>
              <a:rPr lang="en-US" sz="3600" b="1" dirty="0"/>
              <a:t> OPPORTUNITIES </a:t>
            </a:r>
          </a:p>
          <a:p>
            <a:pPr algn="ctr">
              <a:buNone/>
              <a:defRPr/>
            </a:pPr>
            <a:r>
              <a:rPr lang="en-US" sz="3600" b="1" dirty="0"/>
              <a:t>ARE </a:t>
            </a:r>
          </a:p>
          <a:p>
            <a:pPr algn="ctr">
              <a:buNone/>
              <a:defRPr/>
            </a:pPr>
            <a:r>
              <a:rPr lang="en-US" sz="3600" b="1" dirty="0"/>
              <a:t>UNIQUE!</a:t>
            </a:r>
          </a:p>
          <a:p>
            <a:pPr>
              <a:buNone/>
              <a:defRPr/>
            </a:pPr>
            <a:endParaRPr lang="en-US" sz="3100" dirty="0"/>
          </a:p>
          <a:p>
            <a:pPr marL="571500" indent="-571500">
              <a:buFontTx/>
              <a:buChar char="-"/>
              <a:defRPr/>
            </a:pPr>
            <a:endParaRPr lang="en-US" sz="2000" dirty="0"/>
          </a:p>
          <a:p>
            <a:pPr>
              <a:spcBef>
                <a:spcPct val="0"/>
              </a:spcBef>
              <a:buClrTx/>
              <a:buSzTx/>
              <a:buFontTx/>
              <a:buNone/>
            </a:pPr>
            <a:endParaRPr lang="en-US" altLang="en-US" sz="2800" dirty="0"/>
          </a:p>
          <a:p>
            <a:pPr>
              <a:spcBef>
                <a:spcPct val="0"/>
              </a:spcBef>
              <a:buClrTx/>
              <a:buSzTx/>
              <a:buFontTx/>
              <a:buNone/>
            </a:pPr>
            <a:endParaRPr lang="en-US" altLang="en-US" sz="2000" dirty="0"/>
          </a:p>
          <a:p>
            <a:pPr>
              <a:spcBef>
                <a:spcPct val="0"/>
              </a:spcBef>
              <a:buClrTx/>
              <a:buSzTx/>
              <a:buFontTx/>
              <a:buNone/>
            </a:pPr>
            <a:endParaRPr lang="en-US" altLang="en-US" sz="2000" dirty="0"/>
          </a:p>
          <a:p>
            <a:pPr>
              <a:spcBef>
                <a:spcPct val="0"/>
              </a:spcBef>
              <a:buClrTx/>
              <a:buSzTx/>
              <a:buFontTx/>
              <a:buNone/>
            </a:pPr>
            <a:r>
              <a:rPr lang="en-US" altLang="en-US" sz="2000" dirty="0"/>
              <a:t>-</a:t>
            </a:r>
            <a:endParaRPr lang="en-US" altLang="en-US" sz="2800" dirty="0"/>
          </a:p>
        </p:txBody>
      </p:sp>
    </p:spTree>
    <p:extLst>
      <p:ext uri="{BB962C8B-B14F-4D97-AF65-F5344CB8AC3E}">
        <p14:creationId xmlns:p14="http://schemas.microsoft.com/office/powerpoint/2010/main" xmlns="" val="2232358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106" name="Text Box 1554"/>
          <p:cNvSpPr txBox="1">
            <a:spLocks noChangeArrowheads="1"/>
          </p:cNvSpPr>
          <p:nvPr/>
        </p:nvSpPr>
        <p:spPr bwMode="auto">
          <a:xfrm>
            <a:off x="304800" y="228600"/>
            <a:ext cx="8164513" cy="1015663"/>
          </a:xfrm>
          <a:prstGeom prst="rect">
            <a:avLst/>
          </a:prstGeom>
          <a:noFill/>
          <a:ln w="9525">
            <a:noFill/>
            <a:miter lim="800000"/>
            <a:headEnd/>
            <a:tailEnd/>
          </a:ln>
          <a:effec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defRPr/>
            </a:pPr>
            <a:r>
              <a:rPr lang="en-US" sz="3600" b="1" dirty="0">
                <a:effectLst>
                  <a:outerShdw blurRad="38100" dist="38100" dir="2700000" algn="tl">
                    <a:srgbClr val="000000"/>
                  </a:outerShdw>
                </a:effectLst>
              </a:rPr>
              <a:t>Water Management Challenges</a:t>
            </a:r>
          </a:p>
          <a:p>
            <a:pPr algn="ctr">
              <a:defRPr/>
            </a:pPr>
            <a:endParaRPr lang="en-US" sz="2400" dirty="0">
              <a:effectLst>
                <a:outerShdw blurRad="38100" dist="38100" dir="2700000" algn="tl">
                  <a:srgbClr val="000000"/>
                </a:outerShdw>
              </a:effectLst>
            </a:endParaRPr>
          </a:p>
        </p:txBody>
      </p:sp>
      <p:sp>
        <p:nvSpPr>
          <p:cNvPr id="14341" name="Text Box 1560"/>
          <p:cNvSpPr txBox="1">
            <a:spLocks noChangeArrowheads="1"/>
          </p:cNvSpPr>
          <p:nvPr/>
        </p:nvSpPr>
        <p:spPr bwMode="auto">
          <a:xfrm>
            <a:off x="457200" y="1371600"/>
            <a:ext cx="8458200" cy="975651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defRPr/>
            </a:pPr>
            <a:endParaRPr lang="en-US" sz="2800" dirty="0"/>
          </a:p>
          <a:p>
            <a:pPr>
              <a:defRPr/>
            </a:pPr>
            <a:r>
              <a:rPr lang="en-US" sz="2800" dirty="0"/>
              <a:t>-   Size of AK versus the Lower 48 States</a:t>
            </a:r>
          </a:p>
          <a:p>
            <a:pPr marL="571500" indent="-571500">
              <a:buFontTx/>
              <a:buChar char="-"/>
              <a:defRPr/>
            </a:pPr>
            <a:endParaRPr lang="en-US" sz="2800" dirty="0"/>
          </a:p>
          <a:p>
            <a:pPr>
              <a:defRPr/>
            </a:pPr>
            <a:r>
              <a:rPr lang="en-US" sz="2800" dirty="0"/>
              <a:t>-   Abundance of Existing Clean Water &amp;  </a:t>
            </a:r>
          </a:p>
          <a:p>
            <a:pPr>
              <a:defRPr/>
            </a:pPr>
            <a:r>
              <a:rPr lang="en-US" sz="2800" dirty="0"/>
              <a:t>          Intact  Habitat versus Elsewhere</a:t>
            </a:r>
            <a:endParaRPr lang="en-US" sz="2000" dirty="0"/>
          </a:p>
          <a:p>
            <a:pPr>
              <a:defRPr/>
            </a:pPr>
            <a:endParaRPr lang="en-US" sz="2000" dirty="0"/>
          </a:p>
          <a:p>
            <a:pPr marL="457200" indent="-457200">
              <a:buFontTx/>
              <a:buChar char="-"/>
              <a:defRPr/>
            </a:pPr>
            <a:r>
              <a:rPr lang="en-US" altLang="en-US" sz="2800" dirty="0"/>
              <a:t>Extreme Weather </a:t>
            </a:r>
            <a:r>
              <a:rPr lang="en-US" altLang="en-US" sz="2000" dirty="0"/>
              <a:t>(including cold, limited seasonal daylight)</a:t>
            </a:r>
          </a:p>
          <a:p>
            <a:pPr>
              <a:defRPr/>
            </a:pPr>
            <a:r>
              <a:rPr lang="en-US" altLang="en-US" sz="2000" dirty="0"/>
              <a:t>  </a:t>
            </a:r>
            <a:endParaRPr lang="en-US" altLang="en-US" sz="2800" dirty="0"/>
          </a:p>
          <a:p>
            <a:pPr marL="342900" indent="-342900">
              <a:buFontTx/>
              <a:buChar char="-"/>
              <a:defRPr/>
            </a:pPr>
            <a:r>
              <a:rPr lang="en-US" altLang="en-US" sz="2800" dirty="0"/>
              <a:t> Limited Road &amp; Seasonal Access</a:t>
            </a:r>
          </a:p>
          <a:p>
            <a:pPr marL="342900" indent="-342900">
              <a:buFontTx/>
              <a:buChar char="-"/>
              <a:defRPr/>
            </a:pPr>
            <a:endParaRPr lang="en-US" altLang="en-US" sz="2800" dirty="0"/>
          </a:p>
          <a:p>
            <a:r>
              <a:rPr lang="en-US" altLang="en-US" sz="2800" dirty="0"/>
              <a:t>-   Limited Biologic Information</a:t>
            </a:r>
          </a:p>
          <a:p>
            <a:pPr marL="457200" indent="-457200">
              <a:buFontTx/>
              <a:buChar char="-"/>
            </a:pPr>
            <a:endParaRPr lang="en-US" altLang="en-US" sz="2800" dirty="0"/>
          </a:p>
          <a:p>
            <a:pPr>
              <a:defRPr/>
            </a:pPr>
            <a:r>
              <a:rPr lang="en-US" altLang="en-US" sz="2800" dirty="0"/>
              <a:t> </a:t>
            </a:r>
          </a:p>
          <a:p>
            <a:pPr marL="342900" indent="-342900">
              <a:buFontTx/>
              <a:buChar char="-"/>
              <a:defRPr/>
            </a:pPr>
            <a:endParaRPr lang="en-US" altLang="en-US" sz="2800" dirty="0"/>
          </a:p>
          <a:p>
            <a:pPr marL="342900" indent="-342900">
              <a:buFontTx/>
              <a:buChar char="-"/>
              <a:defRPr/>
            </a:pPr>
            <a:endParaRPr lang="en-US" altLang="en-US" sz="2800" dirty="0"/>
          </a:p>
          <a:p>
            <a:pPr marL="342900" indent="-342900">
              <a:buFontTx/>
              <a:buChar char="-"/>
              <a:defRPr/>
            </a:pPr>
            <a:endParaRPr lang="en-US" altLang="en-US" sz="2000" dirty="0"/>
          </a:p>
          <a:p>
            <a:pPr>
              <a:defRPr/>
            </a:pPr>
            <a:endParaRPr lang="en-US" sz="2000" dirty="0"/>
          </a:p>
          <a:p>
            <a:pPr marL="571500" indent="-571500">
              <a:buFontTx/>
              <a:buChar char="-"/>
              <a:defRPr/>
            </a:pPr>
            <a:endParaRPr lang="en-US" sz="2800" dirty="0"/>
          </a:p>
          <a:p>
            <a:pPr marL="571500" indent="-571500">
              <a:buFontTx/>
              <a:buChar char="-"/>
              <a:defRPr/>
            </a:pPr>
            <a:endParaRPr lang="en-US" sz="2800" dirty="0"/>
          </a:p>
          <a:p>
            <a:pPr marL="571500" indent="-571500">
              <a:buFontTx/>
              <a:buChar char="-"/>
              <a:defRPr/>
            </a:pPr>
            <a:endParaRPr lang="en-US" sz="2800" dirty="0"/>
          </a:p>
          <a:p>
            <a:pPr marL="571500" indent="-571500">
              <a:buFontTx/>
              <a:buChar char="-"/>
              <a:defRPr/>
            </a:pPr>
            <a:endParaRPr lang="en-US" sz="2000" dirty="0"/>
          </a:p>
          <a:p>
            <a:pPr marL="571500" indent="-571500">
              <a:buFontTx/>
              <a:buChar char="-"/>
              <a:defRPr/>
            </a:pPr>
            <a:endParaRPr lang="en-US" sz="2000" dirty="0"/>
          </a:p>
          <a:p>
            <a:pPr marL="571500" indent="-571500">
              <a:buFontTx/>
              <a:buChar char="-"/>
              <a:defRPr/>
            </a:pPr>
            <a:endParaRPr lang="en-US" sz="2000" dirty="0"/>
          </a:p>
          <a:p>
            <a:pPr marL="571500" indent="-571500">
              <a:buFontTx/>
              <a:buChar char="-"/>
              <a:defRPr/>
            </a:pPr>
            <a:endParaRPr lang="en-US" sz="2000" dirty="0"/>
          </a:p>
          <a:p>
            <a:pPr marL="571500" indent="-571500">
              <a:buFontTx/>
              <a:buChar char="-"/>
              <a:defRPr/>
            </a:pPr>
            <a:endParaRPr lang="en-US" sz="2000" dirty="0"/>
          </a:p>
        </p:txBody>
      </p:sp>
    </p:spTree>
    <p:extLst>
      <p:ext uri="{BB962C8B-B14F-4D97-AF65-F5344CB8AC3E}">
        <p14:creationId xmlns:p14="http://schemas.microsoft.com/office/powerpoint/2010/main" xmlns="" val="22264901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85800" y="2130425"/>
            <a:ext cx="7772400" cy="1470025"/>
          </a:xfrm>
        </p:spPr>
        <p:txBody>
          <a:bodyPr/>
          <a:lstStyle/>
          <a:p>
            <a:pPr eaLnBrk="1" hangingPunct="1">
              <a:defRPr/>
            </a:pPr>
            <a:r>
              <a:rPr lang="en-US" dirty="0"/>
              <a:t>T</a:t>
            </a:r>
          </a:p>
        </p:txBody>
      </p:sp>
      <p:sp>
        <p:nvSpPr>
          <p:cNvPr id="2051" name="Rectangle 3"/>
          <p:cNvSpPr>
            <a:spLocks noGrp="1" noChangeArrowheads="1"/>
          </p:cNvSpPr>
          <p:nvPr>
            <p:ph type="subTitle" idx="1"/>
          </p:nvPr>
        </p:nvSpPr>
        <p:spPr/>
        <p:txBody>
          <a:bodyPr/>
          <a:lstStyle/>
          <a:p>
            <a:pPr eaLnBrk="1" hangingPunct="1">
              <a:defRPr/>
            </a:pPr>
            <a:endParaRPr lang="en-US" dirty="0"/>
          </a:p>
        </p:txBody>
      </p:sp>
      <p:pic>
        <p:nvPicPr>
          <p:cNvPr id="5124" name="Picture 4"/>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0800" y="152400"/>
            <a:ext cx="9194800" cy="68310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extBox 1"/>
          <p:cNvSpPr txBox="1"/>
          <p:nvPr/>
        </p:nvSpPr>
        <p:spPr>
          <a:xfrm>
            <a:off x="228600" y="304800"/>
            <a:ext cx="5753100" cy="369888"/>
          </a:xfrm>
          <a:prstGeom prst="rect">
            <a:avLst/>
          </a:prstGeom>
          <a:noFill/>
        </p:spPr>
        <p:txBody>
          <a:bodyPr>
            <a:spAutoFit/>
          </a:bodyPr>
          <a:lstStyle/>
          <a:p>
            <a:pPr>
              <a:defRPr/>
            </a:pPr>
            <a:r>
              <a:rPr lang="en-US" b="1" dirty="0">
                <a:solidFill>
                  <a:schemeClr val="tx2">
                    <a:lumMod val="10000"/>
                  </a:schemeClr>
                </a:solidFill>
              </a:rPr>
              <a:t>THE GOOD NEWS!</a:t>
            </a:r>
          </a:p>
        </p:txBody>
      </p:sp>
    </p:spTree>
    <p:extLst>
      <p:ext uri="{BB962C8B-B14F-4D97-AF65-F5344CB8AC3E}">
        <p14:creationId xmlns:p14="http://schemas.microsoft.com/office/powerpoint/2010/main" xmlns="" val="20007540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5"/>
          <p:cNvPicPr>
            <a:picLocks noGrp="1" noChangeAspect="1" noChangeArrowheads="1"/>
          </p:cNvPicPr>
          <p:nvPr>
            <p:ph type="body" idx="1"/>
          </p:nvPr>
        </p:nvPicPr>
        <p:blipFill>
          <a:blip r:embed="rId2" cstate="print">
            <a:extLst>
              <a:ext uri="{28A0092B-C50C-407E-A947-70E740481C1C}">
                <a14:useLocalDpi xmlns:a14="http://schemas.microsoft.com/office/drawing/2010/main" xmlns="" val="0"/>
              </a:ext>
            </a:extLst>
          </a:blip>
          <a:srcRect/>
          <a:stretch>
            <a:fillRect/>
          </a:stretch>
        </p:blipFill>
        <p:spPr>
          <a:xfrm>
            <a:off x="381000" y="533400"/>
            <a:ext cx="8458200" cy="5967413"/>
          </a:xfrm>
          <a:noFill/>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2409678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106" name="Text Box 1554"/>
          <p:cNvSpPr txBox="1">
            <a:spLocks noChangeArrowheads="1"/>
          </p:cNvSpPr>
          <p:nvPr/>
        </p:nvSpPr>
        <p:spPr bwMode="auto">
          <a:xfrm>
            <a:off x="304800" y="228600"/>
            <a:ext cx="8164513" cy="641350"/>
          </a:xfrm>
          <a:prstGeom prst="rect">
            <a:avLst/>
          </a:prstGeom>
          <a:noFill/>
          <a:ln w="9525">
            <a:noFill/>
            <a:miter lim="800000"/>
            <a:headEnd/>
            <a:tailEnd/>
          </a:ln>
          <a:effec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r>
              <a:rPr lang="en-US" sz="3600" b="1" dirty="0">
                <a:effectLst>
                  <a:outerShdw blurRad="38100" dist="38100" dir="2700000" algn="tl">
                    <a:srgbClr val="000000"/>
                  </a:outerShdw>
                </a:effectLst>
              </a:rPr>
              <a:t>    Challenges </a:t>
            </a:r>
            <a:r>
              <a:rPr lang="en-US" sz="2000" b="1" dirty="0">
                <a:effectLst>
                  <a:outerShdw blurRad="38100" dist="38100" dir="2700000" algn="tl">
                    <a:srgbClr val="000000"/>
                  </a:outerShdw>
                </a:effectLst>
              </a:rPr>
              <a:t>(continued)</a:t>
            </a:r>
            <a:endParaRPr lang="en-US" sz="2000" dirty="0">
              <a:effectLst>
                <a:outerShdw blurRad="38100" dist="38100" dir="2700000" algn="tl">
                  <a:srgbClr val="000000"/>
                </a:outerShdw>
              </a:effectLst>
            </a:endParaRPr>
          </a:p>
        </p:txBody>
      </p:sp>
      <p:sp>
        <p:nvSpPr>
          <p:cNvPr id="8195" name="Text Box 1560"/>
          <p:cNvSpPr txBox="1">
            <a:spLocks noChangeArrowheads="1"/>
          </p:cNvSpPr>
          <p:nvPr/>
        </p:nvSpPr>
        <p:spPr bwMode="auto">
          <a:xfrm>
            <a:off x="304800" y="1143000"/>
            <a:ext cx="8458200" cy="66295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Clr>
                <a:schemeClr val="hlink"/>
              </a:buClr>
              <a:buSzPct val="80000"/>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lr>
                <a:schemeClr val="tx2"/>
              </a:buClr>
              <a:buSzPct val="5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accent2"/>
              </a:buClr>
              <a:buChar char="•"/>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hlink"/>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9pPr>
          </a:lstStyle>
          <a:p>
            <a:pPr marL="457200" indent="-457200">
              <a:lnSpc>
                <a:spcPct val="150000"/>
              </a:lnSpc>
              <a:spcBef>
                <a:spcPct val="0"/>
              </a:spcBef>
              <a:buClrTx/>
              <a:buSzTx/>
              <a:buFontTx/>
              <a:buChar char="-"/>
            </a:pPr>
            <a:r>
              <a:rPr lang="en-US" altLang="en-US" sz="2800" dirty="0"/>
              <a:t>Limited Hydrologic Information  </a:t>
            </a:r>
            <a:r>
              <a:rPr lang="en-US" altLang="en-US" sz="2000" dirty="0"/>
              <a:t>           </a:t>
            </a:r>
          </a:p>
          <a:p>
            <a:pPr>
              <a:lnSpc>
                <a:spcPct val="150000"/>
              </a:lnSpc>
              <a:spcBef>
                <a:spcPct val="0"/>
              </a:spcBef>
              <a:buClrTx/>
              <a:buSzTx/>
              <a:buNone/>
            </a:pPr>
            <a:r>
              <a:rPr lang="en-US" altLang="en-US" sz="2000" dirty="0"/>
              <a:t>                 ~500 or less USGS continuous flow gages</a:t>
            </a:r>
          </a:p>
          <a:p>
            <a:pPr>
              <a:spcBef>
                <a:spcPct val="0"/>
              </a:spcBef>
              <a:buClrTx/>
              <a:buSzTx/>
              <a:buNone/>
            </a:pPr>
            <a:r>
              <a:rPr lang="en-US" sz="2000" dirty="0"/>
              <a:t>                 ~1 Gage/6 or 7,000  Square Miles</a:t>
            </a:r>
          </a:p>
          <a:p>
            <a:pPr>
              <a:buNone/>
              <a:defRPr/>
            </a:pPr>
            <a:r>
              <a:rPr lang="en-US" sz="2000" dirty="0"/>
              <a:t>                 ~100 or Less Gages Operating  Annually: &lt; 500 Historically</a:t>
            </a:r>
          </a:p>
          <a:p>
            <a:pPr>
              <a:buNone/>
              <a:defRPr/>
            </a:pPr>
            <a:r>
              <a:rPr lang="en-US" sz="2000" dirty="0"/>
              <a:t>                 ~ $50k/year+ for USGS Gaging</a:t>
            </a:r>
          </a:p>
          <a:p>
            <a:pPr>
              <a:buNone/>
              <a:defRPr/>
            </a:pPr>
            <a:endParaRPr lang="en-US" sz="2000" dirty="0"/>
          </a:p>
          <a:p>
            <a:pPr>
              <a:buNone/>
              <a:defRPr/>
            </a:pPr>
            <a:r>
              <a:rPr lang="en-US" sz="2400" dirty="0"/>
              <a:t>-      Thousands of Rivers &amp; Millions of Lake Fish Bearing  	Waters with Clean Abundant Water</a:t>
            </a:r>
          </a:p>
          <a:p>
            <a:pPr>
              <a:buNone/>
              <a:defRPr/>
            </a:pPr>
            <a:endParaRPr lang="en-US" sz="2000" dirty="0"/>
          </a:p>
          <a:p>
            <a:pPr>
              <a:buNone/>
              <a:defRPr/>
            </a:pPr>
            <a:endParaRPr lang="en-US" sz="2000" dirty="0"/>
          </a:p>
          <a:p>
            <a:pPr>
              <a:buNone/>
              <a:defRPr/>
            </a:pPr>
            <a:endParaRPr lang="en-US" sz="2000" dirty="0"/>
          </a:p>
          <a:p>
            <a:pPr>
              <a:buNone/>
              <a:defRPr/>
            </a:pPr>
            <a:endParaRPr lang="en-US" sz="2000" dirty="0"/>
          </a:p>
          <a:p>
            <a:pPr marL="571500" indent="-571500">
              <a:buFontTx/>
              <a:buChar char="-"/>
              <a:defRPr/>
            </a:pPr>
            <a:endParaRPr lang="en-US" sz="2000" dirty="0"/>
          </a:p>
          <a:p>
            <a:pPr>
              <a:spcBef>
                <a:spcPct val="0"/>
              </a:spcBef>
              <a:buClrTx/>
              <a:buSzTx/>
              <a:buFontTx/>
              <a:buNone/>
            </a:pPr>
            <a:endParaRPr lang="en-US" altLang="en-US" sz="2800" dirty="0"/>
          </a:p>
          <a:p>
            <a:pPr>
              <a:spcBef>
                <a:spcPct val="0"/>
              </a:spcBef>
              <a:buClrTx/>
              <a:buSzTx/>
              <a:buFontTx/>
              <a:buNone/>
            </a:pPr>
            <a:endParaRPr lang="en-US" altLang="en-US" sz="2000" dirty="0"/>
          </a:p>
          <a:p>
            <a:pPr>
              <a:spcBef>
                <a:spcPct val="0"/>
              </a:spcBef>
              <a:buClrTx/>
              <a:buSzTx/>
              <a:buFontTx/>
              <a:buNone/>
            </a:pPr>
            <a:endParaRPr lang="en-US" altLang="en-US" sz="2000" dirty="0"/>
          </a:p>
          <a:p>
            <a:pPr>
              <a:spcBef>
                <a:spcPct val="0"/>
              </a:spcBef>
              <a:buClrTx/>
              <a:buSzTx/>
              <a:buFontTx/>
              <a:buNone/>
            </a:pPr>
            <a:r>
              <a:rPr lang="en-US" altLang="en-US" sz="2000" dirty="0"/>
              <a:t>-</a:t>
            </a:r>
            <a:endParaRPr lang="en-US" altLang="en-US" sz="2800" dirty="0"/>
          </a:p>
        </p:txBody>
      </p:sp>
    </p:spTree>
    <p:extLst>
      <p:ext uri="{BB962C8B-B14F-4D97-AF65-F5344CB8AC3E}">
        <p14:creationId xmlns:p14="http://schemas.microsoft.com/office/powerpoint/2010/main" xmlns="" val="28757164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Text Box 2050"/>
          <p:cNvSpPr txBox="1">
            <a:spLocks noChangeArrowheads="1"/>
          </p:cNvSpPr>
          <p:nvPr/>
        </p:nvSpPr>
        <p:spPr bwMode="auto">
          <a:xfrm>
            <a:off x="0" y="408563"/>
            <a:ext cx="8915400" cy="1877437"/>
          </a:xfrm>
          <a:prstGeom prst="rect">
            <a:avLst/>
          </a:prstGeom>
          <a:noFill/>
          <a:ln w="9525">
            <a:noFill/>
            <a:miter lim="800000"/>
            <a:headEnd/>
            <a:tailEnd/>
          </a:ln>
          <a:effectLst/>
        </p:spPr>
        <p:txBody>
          <a:bodyPr>
            <a:spAutoFit/>
          </a:bodyPr>
          <a:lstStyle/>
          <a:p>
            <a:pPr algn="ctr" eaLnBrk="1" hangingPunct="1">
              <a:defRPr/>
            </a:pPr>
            <a:r>
              <a:rPr lang="en-US" sz="4400" dirty="0">
                <a:solidFill>
                  <a:schemeClr val="tx2"/>
                </a:solidFill>
                <a:effectLst>
                  <a:outerShdw blurRad="38100" dist="38100" dir="2700000" algn="tl">
                    <a:srgbClr val="000000"/>
                  </a:outerShdw>
                </a:effectLst>
                <a:latin typeface="Arial" charset="0"/>
              </a:rPr>
              <a:t>Summary of Alaska’s Water Law</a:t>
            </a:r>
          </a:p>
          <a:p>
            <a:pPr algn="ctr" eaLnBrk="1" hangingPunct="1">
              <a:defRPr/>
            </a:pPr>
            <a:r>
              <a:rPr lang="en-US" sz="3600" dirty="0">
                <a:solidFill>
                  <a:schemeClr val="tx2"/>
                </a:solidFill>
                <a:effectLst>
                  <a:outerShdw blurRad="38100" dist="38100" dir="2700000" algn="tl">
                    <a:srgbClr val="000000"/>
                  </a:outerShdw>
                </a:effectLst>
                <a:latin typeface="Arial" charset="0"/>
              </a:rPr>
              <a:t>(Reservation of Water Emphasis)</a:t>
            </a:r>
          </a:p>
          <a:p>
            <a:pPr algn="ctr" eaLnBrk="1" hangingPunct="1">
              <a:defRPr/>
            </a:pPr>
            <a:endParaRPr lang="en-US" sz="3600" dirty="0">
              <a:solidFill>
                <a:schemeClr val="tx2"/>
              </a:solidFill>
              <a:effectLst>
                <a:outerShdw blurRad="38100" dist="38100" dir="2700000" algn="tl">
                  <a:srgbClr val="000000"/>
                </a:outerShdw>
              </a:effectLst>
              <a:latin typeface="Arial" charset="0"/>
            </a:endParaRPr>
          </a:p>
        </p:txBody>
      </p:sp>
      <p:sp>
        <p:nvSpPr>
          <p:cNvPr id="7171" name="Text Box 2051"/>
          <p:cNvSpPr txBox="1">
            <a:spLocks noChangeArrowheads="1"/>
          </p:cNvSpPr>
          <p:nvPr/>
        </p:nvSpPr>
        <p:spPr bwMode="auto">
          <a:xfrm>
            <a:off x="838200" y="2450842"/>
            <a:ext cx="8001000" cy="56630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Clr>
                <a:schemeClr val="hlink"/>
              </a:buClr>
              <a:buSzPct val="80000"/>
              <a:buFont typeface="Wingdings" panose="05000000000000000000" pitchFamily="2" charset="2"/>
              <a:buChar char="Ø"/>
              <a:defRPr sz="3200">
                <a:solidFill>
                  <a:schemeClr val="tx1"/>
                </a:solidFill>
                <a:latin typeface="Arial" panose="020B0604020202020204" pitchFamily="34" charset="0"/>
              </a:defRPr>
            </a:lvl1pPr>
            <a:lvl2pPr>
              <a:spcBef>
                <a:spcPct val="20000"/>
              </a:spcBef>
              <a:buClr>
                <a:schemeClr val="tx2"/>
              </a:buClr>
              <a:buSzPct val="5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accent2"/>
              </a:buClr>
              <a:buChar char="•"/>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hlink"/>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9pPr>
          </a:lstStyle>
          <a:p>
            <a:pPr eaLnBrk="1" hangingPunct="1">
              <a:spcBef>
                <a:spcPct val="50000"/>
              </a:spcBef>
              <a:buClrTx/>
              <a:buSzTx/>
              <a:buFontTx/>
              <a:buChar char="•"/>
            </a:pPr>
            <a:r>
              <a:rPr lang="en-US" altLang="en-US" dirty="0"/>
              <a:t> </a:t>
            </a:r>
            <a:r>
              <a:rPr lang="en-US" altLang="en-US" sz="2800" b="1" dirty="0"/>
              <a:t>Alaska’s Constitution – 1959</a:t>
            </a:r>
          </a:p>
          <a:p>
            <a:pPr eaLnBrk="1" hangingPunct="1">
              <a:spcBef>
                <a:spcPct val="50000"/>
              </a:spcBef>
              <a:buClrTx/>
              <a:buSzTx/>
              <a:buFontTx/>
              <a:buChar char="•"/>
            </a:pPr>
            <a:r>
              <a:rPr lang="en-US" altLang="en-US" sz="2800" b="1" dirty="0"/>
              <a:t> </a:t>
            </a:r>
            <a:r>
              <a:rPr lang="en-US" altLang="en-US" sz="2800" dirty="0"/>
              <a:t> </a:t>
            </a:r>
            <a:r>
              <a:rPr lang="en-US" altLang="en-US" sz="2800" b="1" dirty="0"/>
              <a:t>Water Use Act – 1966, 1986, 1992, 2001</a:t>
            </a:r>
          </a:p>
          <a:p>
            <a:pPr eaLnBrk="1" hangingPunct="1">
              <a:spcBef>
                <a:spcPct val="50000"/>
              </a:spcBef>
              <a:buClrTx/>
              <a:buSzTx/>
              <a:buFontTx/>
              <a:buChar char="•"/>
            </a:pPr>
            <a:r>
              <a:rPr lang="en-US" altLang="en-US" sz="2800" dirty="0"/>
              <a:t>  </a:t>
            </a:r>
            <a:r>
              <a:rPr lang="en-US" altLang="en-US" sz="2800" b="1" dirty="0"/>
              <a:t>Regulations</a:t>
            </a:r>
          </a:p>
          <a:p>
            <a:pPr eaLnBrk="1" hangingPunct="1">
              <a:spcBef>
                <a:spcPct val="50000"/>
              </a:spcBef>
              <a:buClrTx/>
              <a:buSzTx/>
              <a:buFontTx/>
              <a:buChar char="•"/>
            </a:pPr>
            <a:r>
              <a:rPr lang="en-US" altLang="en-US" sz="2800" b="1" dirty="0"/>
              <a:t>  Administrative  (Agreements)</a:t>
            </a:r>
          </a:p>
          <a:p>
            <a:pPr eaLnBrk="1" hangingPunct="1">
              <a:spcBef>
                <a:spcPct val="50000"/>
              </a:spcBef>
              <a:buClrTx/>
              <a:buSzTx/>
              <a:buFontTx/>
              <a:buChar char="•"/>
            </a:pPr>
            <a:r>
              <a:rPr lang="en-US" altLang="en-US" sz="2800" b="1" dirty="0"/>
              <a:t>  Case Histories &amp; Examples</a:t>
            </a:r>
          </a:p>
          <a:p>
            <a:pPr eaLnBrk="1" hangingPunct="1">
              <a:spcBef>
                <a:spcPct val="50000"/>
              </a:spcBef>
              <a:buClrTx/>
              <a:buSzTx/>
              <a:buFontTx/>
              <a:buChar char="•"/>
            </a:pPr>
            <a:r>
              <a:rPr lang="en-US" altLang="en-US" sz="2800" b="1" dirty="0"/>
              <a:t>  Other Reservation Types of Opportunities</a:t>
            </a:r>
          </a:p>
          <a:p>
            <a:pPr eaLnBrk="1" hangingPunct="1">
              <a:spcBef>
                <a:spcPct val="50000"/>
              </a:spcBef>
              <a:buClrTx/>
              <a:buSzTx/>
              <a:buFontTx/>
              <a:buChar char="•"/>
            </a:pPr>
            <a:endParaRPr lang="en-US" altLang="en-US" sz="2800" b="1" dirty="0"/>
          </a:p>
          <a:p>
            <a:pPr lvl="1" eaLnBrk="1" hangingPunct="1">
              <a:spcBef>
                <a:spcPct val="50000"/>
              </a:spcBef>
              <a:buClrTx/>
              <a:buSzTx/>
              <a:buNone/>
            </a:pPr>
            <a:endParaRPr lang="en-US" altLang="en-US" sz="2400" b="1" dirty="0"/>
          </a:p>
          <a:p>
            <a:pPr lvl="1" eaLnBrk="1" hangingPunct="1">
              <a:spcBef>
                <a:spcPct val="50000"/>
              </a:spcBef>
              <a:buClrTx/>
              <a:buSzTx/>
              <a:buFont typeface="Wingdings" panose="05000000000000000000" pitchFamily="2" charset="2"/>
              <a:buNone/>
            </a:pPr>
            <a:r>
              <a:rPr lang="en-US" altLang="en-US" dirty="0"/>
              <a:t> </a:t>
            </a:r>
            <a:r>
              <a:rPr lang="en-US" altLang="en-US" sz="2600" dirty="0"/>
              <a:t> </a:t>
            </a:r>
          </a:p>
        </p:txBody>
      </p:sp>
    </p:spTree>
    <p:extLst>
      <p:ext uri="{BB962C8B-B14F-4D97-AF65-F5344CB8AC3E}">
        <p14:creationId xmlns:p14="http://schemas.microsoft.com/office/powerpoint/2010/main" xmlns="" val="27049062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106" name="Text Box 1554"/>
          <p:cNvSpPr txBox="1">
            <a:spLocks noChangeArrowheads="1"/>
          </p:cNvSpPr>
          <p:nvPr/>
        </p:nvSpPr>
        <p:spPr bwMode="auto">
          <a:xfrm>
            <a:off x="304800" y="344269"/>
            <a:ext cx="8164513" cy="646331"/>
          </a:xfrm>
          <a:prstGeom prst="rect">
            <a:avLst/>
          </a:prstGeom>
          <a:noFill/>
          <a:ln w="9525">
            <a:noFill/>
            <a:miter lim="800000"/>
            <a:headEnd/>
            <a:tailEnd/>
          </a:ln>
          <a:effec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r>
              <a:rPr lang="en-US" sz="3600" b="1" dirty="0">
                <a:effectLst>
                  <a:outerShdw blurRad="38100" dist="38100" dir="2700000" algn="tl">
                    <a:srgbClr val="000000"/>
                  </a:outerShdw>
                </a:effectLst>
              </a:rPr>
              <a:t>    </a:t>
            </a:r>
            <a:r>
              <a:rPr lang="en-US" sz="3200" b="1" dirty="0">
                <a:effectLst>
                  <a:outerShdw blurRad="38100" dist="38100" dir="2700000" algn="tl">
                    <a:srgbClr val="000000"/>
                  </a:outerShdw>
                </a:effectLst>
              </a:rPr>
              <a:t>State Infancy Historical Challenges</a:t>
            </a:r>
            <a:endParaRPr lang="en-US" sz="3200" dirty="0">
              <a:effectLst>
                <a:outerShdw blurRad="38100" dist="38100" dir="2700000" algn="tl">
                  <a:srgbClr val="000000"/>
                </a:outerShdw>
              </a:effectLst>
            </a:endParaRPr>
          </a:p>
        </p:txBody>
      </p:sp>
      <p:sp>
        <p:nvSpPr>
          <p:cNvPr id="8195" name="Text Box 1560"/>
          <p:cNvSpPr txBox="1">
            <a:spLocks noChangeArrowheads="1"/>
          </p:cNvSpPr>
          <p:nvPr/>
        </p:nvSpPr>
        <p:spPr bwMode="auto">
          <a:xfrm>
            <a:off x="304800" y="1763923"/>
            <a:ext cx="8458200" cy="85992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Clr>
                <a:schemeClr val="hlink"/>
              </a:buClr>
              <a:buSzPct val="80000"/>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lr>
                <a:schemeClr val="tx2"/>
              </a:buClr>
              <a:buSzPct val="5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accent2"/>
              </a:buClr>
              <a:buChar char="•"/>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hlink"/>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9pPr>
          </a:lstStyle>
          <a:p>
            <a:pPr marL="457200" indent="-457200">
              <a:buFontTx/>
              <a:buChar char="-"/>
              <a:defRPr/>
            </a:pPr>
            <a:r>
              <a:rPr lang="en-US" sz="2800" dirty="0"/>
              <a:t>Limited Experience Using the Legal/Institutional</a:t>
            </a:r>
          </a:p>
          <a:p>
            <a:pPr>
              <a:buNone/>
              <a:defRPr/>
            </a:pPr>
            <a:r>
              <a:rPr lang="en-US" sz="2800" dirty="0"/>
              <a:t>	Toolbox</a:t>
            </a:r>
          </a:p>
          <a:p>
            <a:pPr marL="457200" indent="-457200">
              <a:buFontTx/>
              <a:buChar char="-"/>
              <a:defRPr/>
            </a:pPr>
            <a:endParaRPr lang="en-US" sz="1800" dirty="0"/>
          </a:p>
          <a:p>
            <a:pPr marL="457200" indent="-457200">
              <a:buFontTx/>
              <a:buChar char="-"/>
              <a:defRPr/>
            </a:pPr>
            <a:r>
              <a:rPr lang="en-US" sz="2800" dirty="0"/>
              <a:t>Variety &amp; Changing Land Ownership Status</a:t>
            </a:r>
          </a:p>
          <a:p>
            <a:pPr>
              <a:buNone/>
              <a:defRPr/>
            </a:pPr>
            <a:r>
              <a:rPr lang="en-US" sz="2800" dirty="0"/>
              <a:t>          </a:t>
            </a:r>
            <a:r>
              <a:rPr lang="en-US" sz="2000" dirty="0"/>
              <a:t>(subject to change)</a:t>
            </a:r>
          </a:p>
          <a:p>
            <a:pPr marL="571500" indent="-571500">
              <a:buFontTx/>
              <a:buChar char="-"/>
              <a:defRPr/>
            </a:pPr>
            <a:endParaRPr lang="en-US" sz="1800" dirty="0"/>
          </a:p>
          <a:p>
            <a:pPr marL="571500" indent="-571500">
              <a:buFontTx/>
              <a:buChar char="-"/>
              <a:defRPr/>
            </a:pPr>
            <a:r>
              <a:rPr lang="en-US" sz="2800" dirty="0"/>
              <a:t>Institutional Memory/Lobotomy Challenges</a:t>
            </a:r>
          </a:p>
          <a:p>
            <a:pPr marL="571500" indent="-571500">
              <a:buFontTx/>
              <a:buChar char="-"/>
              <a:defRPr/>
            </a:pPr>
            <a:endParaRPr lang="en-US" sz="1800" dirty="0"/>
          </a:p>
          <a:p>
            <a:pPr marL="571500" indent="-571500">
              <a:buFontTx/>
              <a:buChar char="-"/>
              <a:defRPr/>
            </a:pPr>
            <a:r>
              <a:rPr lang="en-US" sz="2800" dirty="0"/>
              <a:t>Limited Case Law</a:t>
            </a:r>
          </a:p>
          <a:p>
            <a:pPr marL="571500" indent="-571500">
              <a:buFontTx/>
              <a:buChar char="-"/>
              <a:defRPr/>
            </a:pPr>
            <a:endParaRPr lang="en-US" sz="2400" dirty="0"/>
          </a:p>
          <a:p>
            <a:pPr marL="571500" indent="-571500">
              <a:buFontTx/>
              <a:buChar char="-"/>
              <a:defRPr/>
            </a:pPr>
            <a:endParaRPr lang="en-US" sz="2000" dirty="0"/>
          </a:p>
          <a:p>
            <a:pPr>
              <a:buNone/>
              <a:defRPr/>
            </a:pPr>
            <a:r>
              <a:rPr lang="en-US" sz="2800" dirty="0"/>
              <a:t> </a:t>
            </a:r>
          </a:p>
          <a:p>
            <a:pPr marL="457200" indent="-457200">
              <a:spcBef>
                <a:spcPct val="0"/>
              </a:spcBef>
              <a:buClrTx/>
              <a:buSzTx/>
              <a:buFontTx/>
              <a:buChar char="-"/>
            </a:pPr>
            <a:endParaRPr lang="en-US" sz="2800" dirty="0"/>
          </a:p>
          <a:p>
            <a:pPr marL="457200" indent="-457200">
              <a:spcBef>
                <a:spcPct val="0"/>
              </a:spcBef>
              <a:buClrTx/>
              <a:buSzTx/>
              <a:buFontTx/>
              <a:buChar char="-"/>
            </a:pPr>
            <a:endParaRPr lang="en-US" sz="2800" dirty="0"/>
          </a:p>
          <a:p>
            <a:pPr>
              <a:buNone/>
              <a:defRPr/>
            </a:pPr>
            <a:r>
              <a:rPr lang="en-US" sz="2800" dirty="0"/>
              <a:t>-</a:t>
            </a:r>
            <a:endParaRPr lang="en-US" altLang="en-US" sz="2800" dirty="0"/>
          </a:p>
          <a:p>
            <a:pPr>
              <a:spcBef>
                <a:spcPct val="0"/>
              </a:spcBef>
              <a:buClrTx/>
              <a:buSzTx/>
              <a:buNone/>
            </a:pPr>
            <a:endParaRPr lang="en-US" altLang="en-US" sz="2800" dirty="0"/>
          </a:p>
          <a:p>
            <a:pPr>
              <a:spcBef>
                <a:spcPct val="0"/>
              </a:spcBef>
              <a:buClrTx/>
              <a:buSzTx/>
              <a:buFontTx/>
              <a:buNone/>
            </a:pPr>
            <a:endParaRPr lang="en-US" altLang="en-US" sz="2800" dirty="0"/>
          </a:p>
          <a:p>
            <a:pPr>
              <a:spcBef>
                <a:spcPct val="0"/>
              </a:spcBef>
              <a:buClrTx/>
              <a:buSzTx/>
              <a:buFontTx/>
              <a:buNone/>
            </a:pPr>
            <a:endParaRPr lang="en-US" altLang="en-US" sz="2000" dirty="0"/>
          </a:p>
          <a:p>
            <a:pPr>
              <a:spcBef>
                <a:spcPct val="0"/>
              </a:spcBef>
              <a:buClrTx/>
              <a:buSzTx/>
              <a:buFontTx/>
              <a:buNone/>
            </a:pPr>
            <a:endParaRPr lang="en-US" altLang="en-US" sz="2000" dirty="0"/>
          </a:p>
          <a:p>
            <a:pPr>
              <a:spcBef>
                <a:spcPct val="0"/>
              </a:spcBef>
              <a:buClrTx/>
              <a:buSzTx/>
              <a:buFontTx/>
              <a:buNone/>
            </a:pPr>
            <a:r>
              <a:rPr lang="en-US" altLang="en-US" sz="2000" dirty="0"/>
              <a:t>-</a:t>
            </a:r>
            <a:endParaRPr lang="en-US" altLang="en-US" sz="2800" dirty="0"/>
          </a:p>
        </p:txBody>
      </p:sp>
    </p:spTree>
    <p:extLst>
      <p:ext uri="{BB962C8B-B14F-4D97-AF65-F5344CB8AC3E}">
        <p14:creationId xmlns:p14="http://schemas.microsoft.com/office/powerpoint/2010/main" xmlns="" val="2892425512"/>
      </p:ext>
    </p:extLst>
  </p:cSld>
  <p:clrMapOvr>
    <a:masterClrMapping/>
  </p:clrMapOvr>
</p:sld>
</file>

<file path=ppt/theme/theme1.xml><?xml version="1.0" encoding="utf-8"?>
<a:theme xmlns:a="http://schemas.openxmlformats.org/drawingml/2006/main" name="Ripple">
  <a:themeElements>
    <a:clrScheme name="Ripple 3">
      <a:dk1>
        <a:srgbClr val="008AE8"/>
      </a:dk1>
      <a:lt1>
        <a:srgbClr val="FFFFFF"/>
      </a:lt1>
      <a:dk2>
        <a:srgbClr val="0068AE"/>
      </a:dk2>
      <a:lt2>
        <a:srgbClr val="CCECFF"/>
      </a:lt2>
      <a:accent1>
        <a:srgbClr val="009999"/>
      </a:accent1>
      <a:accent2>
        <a:srgbClr val="0088E4"/>
      </a:accent2>
      <a:accent3>
        <a:srgbClr val="AAB9D3"/>
      </a:accent3>
      <a:accent4>
        <a:srgbClr val="DADADA"/>
      </a:accent4>
      <a:accent5>
        <a:srgbClr val="AACACA"/>
      </a:accent5>
      <a:accent6>
        <a:srgbClr val="007BCF"/>
      </a:accent6>
      <a:hlink>
        <a:srgbClr val="99FF99"/>
      </a:hlink>
      <a:folHlink>
        <a:srgbClr val="AFE1FF"/>
      </a:folHlink>
    </a:clrScheme>
    <a:fontScheme name="Rippl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Ripple 1">
        <a:dk1>
          <a:srgbClr val="2B2B85"/>
        </a:dk1>
        <a:lt1>
          <a:srgbClr val="FFFFFF"/>
        </a:lt1>
        <a:dk2>
          <a:srgbClr val="00254A"/>
        </a:dk2>
        <a:lt2>
          <a:srgbClr val="C0C0C0"/>
        </a:lt2>
        <a:accent1>
          <a:srgbClr val="0099FF"/>
        </a:accent1>
        <a:accent2>
          <a:srgbClr val="006699"/>
        </a:accent2>
        <a:accent3>
          <a:srgbClr val="AAACB1"/>
        </a:accent3>
        <a:accent4>
          <a:srgbClr val="DADADA"/>
        </a:accent4>
        <a:accent5>
          <a:srgbClr val="AACAFF"/>
        </a:accent5>
        <a:accent6>
          <a:srgbClr val="005C8A"/>
        </a:accent6>
        <a:hlink>
          <a:srgbClr val="99CCFF"/>
        </a:hlink>
        <a:folHlink>
          <a:srgbClr val="8F8FB5"/>
        </a:folHlink>
      </a:clrScheme>
      <a:clrMap bg1="dk2" tx1="lt1" bg2="dk1" tx2="lt2" accent1="accent1" accent2="accent2" accent3="accent3" accent4="accent4" accent5="accent5" accent6="accent6" hlink="hlink" folHlink="folHlink"/>
    </a:extraClrScheme>
    <a:extraClrScheme>
      <a:clrScheme name="Ripple 2">
        <a:dk1>
          <a:srgbClr val="3B4B5D"/>
        </a:dk1>
        <a:lt1>
          <a:srgbClr val="FFFFFF"/>
        </a:lt1>
        <a:dk2>
          <a:srgbClr val="466886"/>
        </a:dk2>
        <a:lt2>
          <a:srgbClr val="CCECFF"/>
        </a:lt2>
        <a:accent1>
          <a:srgbClr val="6D9D97"/>
        </a:accent1>
        <a:accent2>
          <a:srgbClr val="53718C"/>
        </a:accent2>
        <a:accent3>
          <a:srgbClr val="B0B9C3"/>
        </a:accent3>
        <a:accent4>
          <a:srgbClr val="DADADA"/>
        </a:accent4>
        <a:accent5>
          <a:srgbClr val="BACCC9"/>
        </a:accent5>
        <a:accent6>
          <a:srgbClr val="4A667E"/>
        </a:accent6>
        <a:hlink>
          <a:srgbClr val="99CCFF"/>
        </a:hlink>
        <a:folHlink>
          <a:srgbClr val="A97CF2"/>
        </a:folHlink>
      </a:clrScheme>
      <a:clrMap bg1="dk2" tx1="lt1" bg2="dk1" tx2="lt2" accent1="accent1" accent2="accent2" accent3="accent3" accent4="accent4" accent5="accent5" accent6="accent6" hlink="hlink" folHlink="folHlink"/>
    </a:extraClrScheme>
    <a:extraClrScheme>
      <a:clrScheme name="Ripple 3">
        <a:dk1>
          <a:srgbClr val="008AE8"/>
        </a:dk1>
        <a:lt1>
          <a:srgbClr val="FFFFFF"/>
        </a:lt1>
        <a:dk2>
          <a:srgbClr val="0068AE"/>
        </a:dk2>
        <a:lt2>
          <a:srgbClr val="CCECFF"/>
        </a:lt2>
        <a:accent1>
          <a:srgbClr val="009999"/>
        </a:accent1>
        <a:accent2>
          <a:srgbClr val="0088E4"/>
        </a:accent2>
        <a:accent3>
          <a:srgbClr val="AAB9D3"/>
        </a:accent3>
        <a:accent4>
          <a:srgbClr val="DADADA"/>
        </a:accent4>
        <a:accent5>
          <a:srgbClr val="AACACA"/>
        </a:accent5>
        <a:accent6>
          <a:srgbClr val="007BCF"/>
        </a:accent6>
        <a:hlink>
          <a:srgbClr val="99FF99"/>
        </a:hlink>
        <a:folHlink>
          <a:srgbClr val="AFE1FF"/>
        </a:folHlink>
      </a:clrScheme>
      <a:clrMap bg1="dk2" tx1="lt1" bg2="dk1" tx2="lt2" accent1="accent1" accent2="accent2" accent3="accent3" accent4="accent4" accent5="accent5" accent6="accent6" hlink="hlink" folHlink="folHlink"/>
    </a:extraClrScheme>
    <a:extraClrScheme>
      <a:clrScheme name="Ripple 4">
        <a:dk1>
          <a:srgbClr val="9B69FF"/>
        </a:dk1>
        <a:lt1>
          <a:srgbClr val="FFFFFF"/>
        </a:lt1>
        <a:dk2>
          <a:srgbClr val="666699"/>
        </a:dk2>
        <a:lt2>
          <a:srgbClr val="D9D9FF"/>
        </a:lt2>
        <a:accent1>
          <a:srgbClr val="66CCFF"/>
        </a:accent1>
        <a:accent2>
          <a:srgbClr val="9966FF"/>
        </a:accent2>
        <a:accent3>
          <a:srgbClr val="B8B8CA"/>
        </a:accent3>
        <a:accent4>
          <a:srgbClr val="DADADA"/>
        </a:accent4>
        <a:accent5>
          <a:srgbClr val="B8E2FF"/>
        </a:accent5>
        <a:accent6>
          <a:srgbClr val="8A5CE7"/>
        </a:accent6>
        <a:hlink>
          <a:srgbClr val="0099CC"/>
        </a:hlink>
        <a:folHlink>
          <a:srgbClr val="003399"/>
        </a:folHlink>
      </a:clrScheme>
      <a:clrMap bg1="dk2" tx1="lt1" bg2="dk1" tx2="lt2" accent1="accent1" accent2="accent2" accent3="accent3" accent4="accent4" accent5="accent5" accent6="accent6" hlink="hlink" folHlink="folHlink"/>
    </a:extraClrScheme>
    <a:extraClrScheme>
      <a:clrScheme name="Ripple 5">
        <a:dk1>
          <a:srgbClr val="008080"/>
        </a:dk1>
        <a:lt1>
          <a:srgbClr val="FFFFFF"/>
        </a:lt1>
        <a:dk2>
          <a:srgbClr val="006666"/>
        </a:dk2>
        <a:lt2>
          <a:srgbClr val="FFFFCC"/>
        </a:lt2>
        <a:accent1>
          <a:srgbClr val="0099FF"/>
        </a:accent1>
        <a:accent2>
          <a:srgbClr val="008080"/>
        </a:accent2>
        <a:accent3>
          <a:srgbClr val="AAB8B8"/>
        </a:accent3>
        <a:accent4>
          <a:srgbClr val="DADADA"/>
        </a:accent4>
        <a:accent5>
          <a:srgbClr val="AACAFF"/>
        </a:accent5>
        <a:accent6>
          <a:srgbClr val="007373"/>
        </a:accent6>
        <a:hlink>
          <a:srgbClr val="1ACE9F"/>
        </a:hlink>
        <a:folHlink>
          <a:srgbClr val="A5B5CD"/>
        </a:folHlink>
      </a:clrScheme>
      <a:clrMap bg1="dk2" tx1="lt1" bg2="dk1" tx2="lt2" accent1="accent1" accent2="accent2" accent3="accent3" accent4="accent4" accent5="accent5" accent6="accent6" hlink="hlink" folHlink="folHlink"/>
    </a:extraClrScheme>
    <a:extraClrScheme>
      <a:clrScheme name="Ripple 6">
        <a:dk1>
          <a:srgbClr val="CDD9D1"/>
        </a:dk1>
        <a:lt1>
          <a:srgbClr val="FFFFFF"/>
        </a:lt1>
        <a:dk2>
          <a:srgbClr val="A3BBA9"/>
        </a:dk2>
        <a:lt2>
          <a:srgbClr val="007D80"/>
        </a:lt2>
        <a:accent1>
          <a:srgbClr val="9CA8A4"/>
        </a:accent1>
        <a:accent2>
          <a:srgbClr val="CBD7CE"/>
        </a:accent2>
        <a:accent3>
          <a:srgbClr val="CEDAD1"/>
        </a:accent3>
        <a:accent4>
          <a:srgbClr val="DADADA"/>
        </a:accent4>
        <a:accent5>
          <a:srgbClr val="CBD1CF"/>
        </a:accent5>
        <a:accent6>
          <a:srgbClr val="B8C3BA"/>
        </a:accent6>
        <a:hlink>
          <a:srgbClr val="009900"/>
        </a:hlink>
        <a:folHlink>
          <a:srgbClr val="009999"/>
        </a:folHlink>
      </a:clrScheme>
      <a:clrMap bg1="dk2" tx1="lt1" bg2="dk1" tx2="lt2" accent1="accent1" accent2="accent2" accent3="accent3" accent4="accent4" accent5="accent5" accent6="accent6" hlink="hlink" folHlink="folHlink"/>
    </a:extraClrScheme>
    <a:extraClrScheme>
      <a:clrScheme name="Ripple 7">
        <a:dk1>
          <a:srgbClr val="686B5D"/>
        </a:dk1>
        <a:lt1>
          <a:srgbClr val="DCDAD0"/>
        </a:lt1>
        <a:dk2>
          <a:srgbClr val="525040"/>
        </a:dk2>
        <a:lt2>
          <a:srgbClr val="D3D2A6"/>
        </a:lt2>
        <a:accent1>
          <a:srgbClr val="5D8770"/>
        </a:accent1>
        <a:accent2>
          <a:srgbClr val="686B5D"/>
        </a:accent2>
        <a:accent3>
          <a:srgbClr val="B3B3AF"/>
        </a:accent3>
        <a:accent4>
          <a:srgbClr val="BCBAB1"/>
        </a:accent4>
        <a:accent5>
          <a:srgbClr val="B6C3BB"/>
        </a:accent5>
        <a:accent6>
          <a:srgbClr val="5E6053"/>
        </a:accent6>
        <a:hlink>
          <a:srgbClr val="85B7A9"/>
        </a:hlink>
        <a:folHlink>
          <a:srgbClr val="B89362"/>
        </a:folHlink>
      </a:clrScheme>
      <a:clrMap bg1="dk2" tx1="lt1" bg2="dk1" tx2="lt2" accent1="accent1" accent2="accent2" accent3="accent3" accent4="accent4" accent5="accent5" accent6="accent6" hlink="hlink" folHlink="folHlink"/>
    </a:extraClrScheme>
    <a:extraClrScheme>
      <a:clrScheme name="Ripple 8">
        <a:dk1>
          <a:srgbClr val="000000"/>
        </a:dk1>
        <a:lt1>
          <a:srgbClr val="EAEAEA"/>
        </a:lt1>
        <a:dk2>
          <a:srgbClr val="000000"/>
        </a:dk2>
        <a:lt2>
          <a:srgbClr val="B2B2B2"/>
        </a:lt2>
        <a:accent1>
          <a:srgbClr val="A4BCC4"/>
        </a:accent1>
        <a:accent2>
          <a:srgbClr val="FFFFFF"/>
        </a:accent2>
        <a:accent3>
          <a:srgbClr val="F3F3F3"/>
        </a:accent3>
        <a:accent4>
          <a:srgbClr val="000000"/>
        </a:accent4>
        <a:accent5>
          <a:srgbClr val="CFDADE"/>
        </a:accent5>
        <a:accent6>
          <a:srgbClr val="E7E7E7"/>
        </a:accent6>
        <a:hlink>
          <a:srgbClr val="0066FF"/>
        </a:hlink>
        <a:folHlink>
          <a:srgbClr val="00CC66"/>
        </a:folHlink>
      </a:clrScheme>
      <a:clrMap bg1="lt1" tx1="dk1" bg2="lt2" tx2="dk2" accent1="accent1" accent2="accent2" accent3="accent3" accent4="accent4" accent5="accent5" accent6="accent6" hlink="hlink" folHlink="folHlink"/>
    </a:extraClrScheme>
    <a:extraClrScheme>
      <a:clrScheme name="Ripple 9">
        <a:dk1>
          <a:srgbClr val="000000"/>
        </a:dk1>
        <a:lt1>
          <a:srgbClr val="D7D1B9"/>
        </a:lt1>
        <a:dk2>
          <a:srgbClr val="B39257"/>
        </a:dk2>
        <a:lt2>
          <a:srgbClr val="B1A887"/>
        </a:lt2>
        <a:accent1>
          <a:srgbClr val="FFCC66"/>
        </a:accent1>
        <a:accent2>
          <a:srgbClr val="E6E3AC"/>
        </a:accent2>
        <a:accent3>
          <a:srgbClr val="E8E5D9"/>
        </a:accent3>
        <a:accent4>
          <a:srgbClr val="000000"/>
        </a:accent4>
        <a:accent5>
          <a:srgbClr val="FFE2B8"/>
        </a:accent5>
        <a:accent6>
          <a:srgbClr val="D0CE9B"/>
        </a:accent6>
        <a:hlink>
          <a:srgbClr val="666633"/>
        </a:hlink>
        <a:folHlink>
          <a:srgbClr val="9C98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Ripple</Template>
  <TotalTime>0</TotalTime>
  <Words>658</Words>
  <Application>Microsoft Office PowerPoint</Application>
  <PresentationFormat>On-screen Show (4:3)</PresentationFormat>
  <Paragraphs>314</Paragraphs>
  <Slides>25</Slides>
  <Notes>22</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25</vt:i4>
      </vt:variant>
    </vt:vector>
  </HeadingPairs>
  <TitlesOfParts>
    <vt:vector size="27" baseType="lpstr">
      <vt:lpstr>Ripple</vt:lpstr>
      <vt:lpstr>Worksheet</vt:lpstr>
      <vt:lpstr>Slide 1</vt:lpstr>
      <vt:lpstr>Slide 2</vt:lpstr>
      <vt:lpstr>Slide 3</vt:lpstr>
      <vt:lpstr>Slide 4</vt:lpstr>
      <vt:lpstr>T</vt:lpstr>
      <vt:lpstr>Slide 6</vt:lpstr>
      <vt:lpstr>Slide 7</vt:lpstr>
      <vt:lpstr>Slide 8</vt:lpstr>
      <vt:lpstr>Slide 9</vt:lpstr>
      <vt:lpstr>Slide 10</vt:lpstr>
      <vt:lpstr>Slide 11</vt:lpstr>
      <vt:lpstr>Alaska Water Law Use Examples</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2016-08-27T22:26:52Z</dcterms:created>
  <dcterms:modified xsi:type="dcterms:W3CDTF">2016-10-12T19:31:39Z</dcterms:modified>
</cp:coreProperties>
</file>