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A8E4-BC55-44B4-A28F-2664E7D8B618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2C2A-3A44-4D76-AC8E-1FB53B76F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Map: Campbell Creek Science Center Well</a:t>
            </a:r>
            <a:endParaRPr lang="en-US" sz="3600" dirty="0"/>
          </a:p>
        </p:txBody>
      </p:sp>
      <p:pic>
        <p:nvPicPr>
          <p:cNvPr id="1026" name="Picture 2" descr="C:\Documents and Settings\Lin Fehlmann\My Documents\Lin Work\1730-26 Alaska 2016-17 Course (and proposed 2005, 2013-14)\Alaska 2016 Course\Course\H - 02 - Exercise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285" y="1295401"/>
            <a:ext cx="6327430" cy="434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Location:  T.12N., R.3W, Section 3 NWSENENE, Seward Meridian</a:t>
            </a:r>
          </a:p>
          <a:p>
            <a:pPr algn="ctr"/>
            <a:r>
              <a:rPr lang="en-US" dirty="0" smtClean="0"/>
              <a:t>Lat/Long:  61° 9.850’ N   149° 46.674’ 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Aerial Photo: Campbell Creek Science Center Well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21" t="11961"/>
          <a:stretch/>
        </p:blipFill>
        <p:spPr bwMode="auto">
          <a:xfrm>
            <a:off x="1434825" y="1600200"/>
            <a:ext cx="6274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Campbell </a:t>
            </a:r>
            <a:r>
              <a:rPr lang="en-US" dirty="0" smtClean="0">
                <a:cs typeface="Arial" pitchFamily="34" charset="0"/>
              </a:rPr>
              <a:t>Creek</a:t>
            </a:r>
            <a:r>
              <a:rPr lang="en-US" dirty="0" smtClean="0"/>
              <a:t> Science Center Well</a:t>
            </a:r>
            <a:endParaRPr lang="en-US" dirty="0"/>
          </a:p>
        </p:txBody>
      </p:sp>
      <p:pic>
        <p:nvPicPr>
          <p:cNvPr id="4" name="Picture 2" descr="U:\!Pictures\20160715_AFO_well_Pics\P7150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1"/>
            <a:ext cx="6705600" cy="4352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5638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Well Head location usually covered with orange traffic barrel (that the bears chew on)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Campbell Creek Science Center Well</a:t>
            </a:r>
            <a:endParaRPr lang="en-US" dirty="0"/>
          </a:p>
        </p:txBody>
      </p:sp>
      <p:pic>
        <p:nvPicPr>
          <p:cNvPr id="4" name="Picture 2" descr="U:\!Pictures\20160715_AFO_well_Pics\P715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2"/>
            <a:ext cx="6248400" cy="4057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556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Well plumbing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Campbell Creek Science Center Well</a:t>
            </a:r>
            <a:endParaRPr lang="en-US" dirty="0"/>
          </a:p>
        </p:txBody>
      </p:sp>
      <p:pic>
        <p:nvPicPr>
          <p:cNvPr id="4" name="Picture 2" descr="U:\!Pictures\20160715_AFO_well_Pics\P7150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0799" y="609602"/>
            <a:ext cx="4114801" cy="624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5791201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Well house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Map: Campbell Creek Science Center Well</vt:lpstr>
      <vt:lpstr>Google Aerial Photo: Campbell Creek Science Center Well</vt:lpstr>
      <vt:lpstr>Campbell Creek Science Center Well</vt:lpstr>
      <vt:lpstr>Campbell Creek Science Center Well</vt:lpstr>
      <vt:lpstr>Campbell Creek Science Center Well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 Fehlmann</dc:creator>
  <cp:lastModifiedBy>Lin Fehlmann</cp:lastModifiedBy>
  <cp:revision>5</cp:revision>
  <dcterms:created xsi:type="dcterms:W3CDTF">2016-08-17T19:29:01Z</dcterms:created>
  <dcterms:modified xsi:type="dcterms:W3CDTF">2016-08-17T21:58:59Z</dcterms:modified>
</cp:coreProperties>
</file>